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1" r:id="rId49"/>
    <p:sldId id="300" r:id="rId50"/>
    <p:sldId id="302" r:id="rId51"/>
    <p:sldId id="303" r:id="rId52"/>
    <p:sldId id="30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718"/>
  </p:normalViewPr>
  <p:slideViewPr>
    <p:cSldViewPr snapToGrid="0">
      <p:cViewPr varScale="1">
        <p:scale>
          <a:sx n="63" d="100"/>
          <a:sy n="63" d="100"/>
        </p:scale>
        <p:origin x="52" y="348"/>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9/15/2023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9/15/2023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9/15/2023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9/15/2023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9/15/2023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9/15/2023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9/15/2023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9/15/2023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9/15/2023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9/15/2023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9/15/2023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9/15/2023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Journey PPT</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a:lstStyle/>
          <a:p>
            <a:r>
              <a:rPr lang="en-US"/>
              <a:t>Sitesh Muduli (SH7B23231)</a:t>
            </a:r>
            <a:endParaRPr lang="en-U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7D647-5F9C-37A5-ED98-C690F42DF9E1}"/>
              </a:ext>
            </a:extLst>
          </p:cNvPr>
          <p:cNvSpPr>
            <a:spLocks noGrp="1"/>
          </p:cNvSpPr>
          <p:nvPr>
            <p:ph type="title"/>
          </p:nvPr>
        </p:nvSpPr>
        <p:spPr/>
        <p:txBody>
          <a:bodyPr/>
          <a:lstStyle/>
          <a:p>
            <a:r>
              <a:rPr lang="en-US" dirty="0"/>
              <a:t>Day 5 ( </a:t>
            </a:r>
            <a:r>
              <a:rPr lang="en-US" dirty="0" err="1"/>
              <a:t>Devops</a:t>
            </a:r>
            <a:r>
              <a:rPr lang="en-US" dirty="0"/>
              <a:t> )</a:t>
            </a:r>
          </a:p>
        </p:txBody>
      </p:sp>
      <p:sp>
        <p:nvSpPr>
          <p:cNvPr id="3" name="Content Placeholder 2">
            <a:extLst>
              <a:ext uri="{FF2B5EF4-FFF2-40B4-BE49-F238E27FC236}">
                <a16:creationId xmlns:a16="http://schemas.microsoft.com/office/drawing/2014/main" id="{CD2E2447-2955-6BE1-7636-9DC3DD09EBB6}"/>
              </a:ext>
            </a:extLst>
          </p:cNvPr>
          <p:cNvSpPr>
            <a:spLocks noGrp="1"/>
          </p:cNvSpPr>
          <p:nvPr>
            <p:ph idx="1"/>
          </p:nvPr>
        </p:nvSpPr>
        <p:spPr/>
        <p:txBody>
          <a:bodyPr/>
          <a:lstStyle/>
          <a:p>
            <a:r>
              <a:rPr lang="en-US" dirty="0"/>
              <a:t>Learnt about </a:t>
            </a:r>
            <a:r>
              <a:rPr lang="en-US" dirty="0" err="1"/>
              <a:t>Devops</a:t>
            </a:r>
            <a:r>
              <a:rPr lang="en-US" dirty="0"/>
              <a:t>.</a:t>
            </a:r>
          </a:p>
          <a:p>
            <a:r>
              <a:rPr lang="en-US" dirty="0"/>
              <a:t>How different process help in deployment of application and the various stages involved in it.</a:t>
            </a:r>
          </a:p>
          <a:p>
            <a:r>
              <a:rPr lang="en-US" dirty="0"/>
              <a:t>Learnt about </a:t>
            </a:r>
            <a:r>
              <a:rPr lang="en-US" dirty="0" err="1"/>
              <a:t>github</a:t>
            </a:r>
            <a:r>
              <a:rPr lang="en-US" dirty="0"/>
              <a:t>.</a:t>
            </a:r>
          </a:p>
          <a:p>
            <a:r>
              <a:rPr lang="en-US" dirty="0" err="1"/>
              <a:t>Github</a:t>
            </a:r>
            <a:r>
              <a:rPr lang="en-US" dirty="0"/>
              <a:t> actions</a:t>
            </a:r>
          </a:p>
          <a:p>
            <a:r>
              <a:rPr lang="en-US" dirty="0"/>
              <a:t>Various git commands.</a:t>
            </a:r>
          </a:p>
        </p:txBody>
      </p:sp>
      <p:sp>
        <p:nvSpPr>
          <p:cNvPr id="4" name="Date Placeholder 3">
            <a:extLst>
              <a:ext uri="{FF2B5EF4-FFF2-40B4-BE49-F238E27FC236}">
                <a16:creationId xmlns:a16="http://schemas.microsoft.com/office/drawing/2014/main" id="{1D9B5622-7416-89F9-5AF6-394542A4726A}"/>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2097288B-A957-74EA-E99C-AED09E5E4EC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F5DA034-315C-CCA7-BDB7-6338DCC286E5}"/>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110509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B8CE73-49E4-8934-A34B-A2799CFF94F4}"/>
              </a:ext>
            </a:extLst>
          </p:cNvPr>
          <p:cNvSpPr>
            <a:spLocks noGrp="1"/>
          </p:cNvSpPr>
          <p:nvPr>
            <p:ph idx="1"/>
          </p:nvPr>
        </p:nvSpPr>
        <p:spPr/>
        <p:txBody>
          <a:bodyPr/>
          <a:lstStyle/>
          <a:p>
            <a:r>
              <a:rPr lang="en-US" dirty="0"/>
              <a:t>Forked a repository in </a:t>
            </a:r>
            <a:r>
              <a:rPr lang="en-US" dirty="0" err="1"/>
              <a:t>github</a:t>
            </a:r>
            <a:endParaRPr lang="en-US" dirty="0"/>
          </a:p>
          <a:p>
            <a:r>
              <a:rPr lang="en-US" dirty="0"/>
              <a:t>Performed various </a:t>
            </a:r>
            <a:r>
              <a:rPr lang="en-US" dirty="0" err="1"/>
              <a:t>github</a:t>
            </a:r>
            <a:r>
              <a:rPr lang="en-US" dirty="0"/>
              <a:t> actions on it.</a:t>
            </a:r>
          </a:p>
          <a:p>
            <a:r>
              <a:rPr lang="en-US" dirty="0"/>
              <a:t>Learned about .</a:t>
            </a:r>
            <a:r>
              <a:rPr lang="en-US" dirty="0" err="1"/>
              <a:t>yml</a:t>
            </a:r>
            <a:r>
              <a:rPr lang="en-US" dirty="0"/>
              <a:t> files.</a:t>
            </a:r>
          </a:p>
          <a:p>
            <a:r>
              <a:rPr lang="en-US" dirty="0"/>
              <a:t>Learnt about containerization and docker.</a:t>
            </a:r>
          </a:p>
          <a:p>
            <a:r>
              <a:rPr lang="en-US" dirty="0"/>
              <a:t>Did a little hands-on with </a:t>
            </a:r>
            <a:r>
              <a:rPr lang="en-US" dirty="0" err="1"/>
              <a:t>github</a:t>
            </a:r>
            <a:r>
              <a:rPr lang="en-US" dirty="0"/>
              <a:t> actions and build of apps</a:t>
            </a:r>
          </a:p>
          <a:p>
            <a:endParaRPr lang="en-US" dirty="0"/>
          </a:p>
        </p:txBody>
      </p:sp>
      <p:sp>
        <p:nvSpPr>
          <p:cNvPr id="4" name="Date Placeholder 3">
            <a:extLst>
              <a:ext uri="{FF2B5EF4-FFF2-40B4-BE49-F238E27FC236}">
                <a16:creationId xmlns:a16="http://schemas.microsoft.com/office/drawing/2014/main" id="{9FC10679-B681-E723-6673-A77F1CDB3831}"/>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3ABE0B18-21B6-E997-C044-6DC5AD3AA437}"/>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232A8F2-05E3-2161-8472-21AEC362FC25}"/>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025682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1077-B06B-C411-835B-D93C554FB349}"/>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6C8EA331-2048-F0A0-6D88-757A5C6BBC19}"/>
              </a:ext>
            </a:extLst>
          </p:cNvPr>
          <p:cNvPicPr>
            <a:picLocks noGrp="1" noChangeAspect="1"/>
          </p:cNvPicPr>
          <p:nvPr>
            <p:ph idx="1"/>
          </p:nvPr>
        </p:nvPicPr>
        <p:blipFill>
          <a:blip r:embed="rId2"/>
          <a:stretch>
            <a:fillRect/>
          </a:stretch>
        </p:blipFill>
        <p:spPr>
          <a:xfrm>
            <a:off x="1167492" y="929640"/>
            <a:ext cx="10239272" cy="4831080"/>
          </a:xfrm>
        </p:spPr>
      </p:pic>
      <p:sp>
        <p:nvSpPr>
          <p:cNvPr id="4" name="Date Placeholder 3">
            <a:extLst>
              <a:ext uri="{FF2B5EF4-FFF2-40B4-BE49-F238E27FC236}">
                <a16:creationId xmlns:a16="http://schemas.microsoft.com/office/drawing/2014/main" id="{2FA2A6DB-F409-45EE-E116-2D53ACEA877C}"/>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D80C05EA-5379-D136-ADB0-443F0D6B2947}"/>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544729F-E4C8-CF0D-D905-4D5330ED50F8}"/>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128074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91140-0721-D672-0176-DE80078FC374}"/>
              </a:ext>
            </a:extLst>
          </p:cNvPr>
          <p:cNvSpPr>
            <a:spLocks noGrp="1"/>
          </p:cNvSpPr>
          <p:nvPr>
            <p:ph type="title"/>
          </p:nvPr>
        </p:nvSpPr>
        <p:spPr/>
        <p:txBody>
          <a:bodyPr/>
          <a:lstStyle/>
          <a:p>
            <a:r>
              <a:rPr lang="en-US" dirty="0"/>
              <a:t>Day 6(Docker)</a:t>
            </a:r>
          </a:p>
        </p:txBody>
      </p:sp>
      <p:sp>
        <p:nvSpPr>
          <p:cNvPr id="3" name="Content Placeholder 2">
            <a:extLst>
              <a:ext uri="{FF2B5EF4-FFF2-40B4-BE49-F238E27FC236}">
                <a16:creationId xmlns:a16="http://schemas.microsoft.com/office/drawing/2014/main" id="{24E899CD-2EB4-6085-B619-C264C04C1DC9}"/>
              </a:ext>
            </a:extLst>
          </p:cNvPr>
          <p:cNvSpPr>
            <a:spLocks noGrp="1"/>
          </p:cNvSpPr>
          <p:nvPr>
            <p:ph idx="1"/>
          </p:nvPr>
        </p:nvSpPr>
        <p:spPr/>
        <p:txBody>
          <a:bodyPr/>
          <a:lstStyle/>
          <a:p>
            <a:r>
              <a:rPr lang="en-US" dirty="0"/>
              <a:t>Used the </a:t>
            </a:r>
            <a:r>
              <a:rPr lang="en-US" dirty="0" err="1"/>
              <a:t>github</a:t>
            </a:r>
            <a:r>
              <a:rPr lang="en-US" dirty="0"/>
              <a:t> actions to commit changes to .</a:t>
            </a:r>
            <a:r>
              <a:rPr lang="en-US" dirty="0" err="1"/>
              <a:t>yml</a:t>
            </a:r>
            <a:r>
              <a:rPr lang="en-US" dirty="0"/>
              <a:t> file for docker and build and image for the app with all the dependencies.</a:t>
            </a:r>
          </a:p>
          <a:p>
            <a:r>
              <a:rPr lang="en-US" dirty="0"/>
              <a:t>Created a docker account to view and manage the state</a:t>
            </a:r>
          </a:p>
          <a:p>
            <a:r>
              <a:rPr lang="en-US" dirty="0"/>
              <a:t>Used azure cloud to create a VM for hosting the deployed app and running it in a port.</a:t>
            </a:r>
          </a:p>
        </p:txBody>
      </p:sp>
      <p:sp>
        <p:nvSpPr>
          <p:cNvPr id="4" name="Date Placeholder 3">
            <a:extLst>
              <a:ext uri="{FF2B5EF4-FFF2-40B4-BE49-F238E27FC236}">
                <a16:creationId xmlns:a16="http://schemas.microsoft.com/office/drawing/2014/main" id="{75235923-83CC-5FAB-F9E0-B3CD892509D8}"/>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A6B7A727-5729-CB9E-A2FD-E1BC51EDB69F}"/>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6F73531-C878-73B5-5A84-9B4CEFE5E81C}"/>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Tree>
    <p:extLst>
      <p:ext uri="{BB962C8B-B14F-4D97-AF65-F5344CB8AC3E}">
        <p14:creationId xmlns:p14="http://schemas.microsoft.com/office/powerpoint/2010/main" val="4178373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14B9-BED4-75A4-A616-4259B5D92E56}"/>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7C045453-97F7-5965-F76D-320A53FE7D58}"/>
              </a:ext>
            </a:extLst>
          </p:cNvPr>
          <p:cNvPicPr>
            <a:picLocks noGrp="1" noChangeAspect="1"/>
          </p:cNvPicPr>
          <p:nvPr>
            <p:ph idx="1"/>
          </p:nvPr>
        </p:nvPicPr>
        <p:blipFill>
          <a:blip r:embed="rId2"/>
          <a:stretch>
            <a:fillRect/>
          </a:stretch>
        </p:blipFill>
        <p:spPr>
          <a:xfrm>
            <a:off x="41897" y="1043781"/>
            <a:ext cx="12108205" cy="4627880"/>
          </a:xfrm>
        </p:spPr>
      </p:pic>
      <p:sp>
        <p:nvSpPr>
          <p:cNvPr id="4" name="Date Placeholder 3">
            <a:extLst>
              <a:ext uri="{FF2B5EF4-FFF2-40B4-BE49-F238E27FC236}">
                <a16:creationId xmlns:a16="http://schemas.microsoft.com/office/drawing/2014/main" id="{DC2C1C4B-327C-5C50-2905-8926F8213E67}"/>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AC6FA69F-9E7A-E42D-1F39-6A087D530EC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1EE290F-931A-1B6A-F318-A264B0C74535}"/>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272201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969EF-DB72-3AA0-08CA-581A2B2AE9F0}"/>
              </a:ext>
            </a:extLst>
          </p:cNvPr>
          <p:cNvSpPr>
            <a:spLocks noGrp="1"/>
          </p:cNvSpPr>
          <p:nvPr>
            <p:ph type="title"/>
          </p:nvPr>
        </p:nvSpPr>
        <p:spPr/>
        <p:txBody>
          <a:bodyPr/>
          <a:lstStyle/>
          <a:p>
            <a:r>
              <a:rPr lang="en-US" dirty="0"/>
              <a:t>Day 7(Case work)</a:t>
            </a:r>
          </a:p>
        </p:txBody>
      </p:sp>
      <p:sp>
        <p:nvSpPr>
          <p:cNvPr id="3" name="Content Placeholder 2">
            <a:extLst>
              <a:ext uri="{FF2B5EF4-FFF2-40B4-BE49-F238E27FC236}">
                <a16:creationId xmlns:a16="http://schemas.microsoft.com/office/drawing/2014/main" id="{E614ACA5-DB65-2148-BCBA-81393BA42376}"/>
              </a:ext>
            </a:extLst>
          </p:cNvPr>
          <p:cNvSpPr>
            <a:spLocks noGrp="1"/>
          </p:cNvSpPr>
          <p:nvPr>
            <p:ph idx="1"/>
          </p:nvPr>
        </p:nvSpPr>
        <p:spPr/>
        <p:txBody>
          <a:bodyPr/>
          <a:lstStyle/>
          <a:p>
            <a:r>
              <a:rPr lang="en-US" dirty="0"/>
              <a:t>In this day we did all the things that was done in the previous day as a form of a case study we had to commit changes in </a:t>
            </a:r>
            <a:r>
              <a:rPr lang="en-US" dirty="0" err="1"/>
              <a:t>github</a:t>
            </a:r>
            <a:r>
              <a:rPr lang="en-US" dirty="0"/>
              <a:t> and build and deploy the build in a remote machine a VM using the credentials given to us.</a:t>
            </a:r>
          </a:p>
        </p:txBody>
      </p:sp>
      <p:sp>
        <p:nvSpPr>
          <p:cNvPr id="4" name="Date Placeholder 3">
            <a:extLst>
              <a:ext uri="{FF2B5EF4-FFF2-40B4-BE49-F238E27FC236}">
                <a16:creationId xmlns:a16="http://schemas.microsoft.com/office/drawing/2014/main" id="{082E3A70-1AF6-7EAE-8DD4-1EA7B6211CAA}"/>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E0676203-6899-5E19-9078-0D44412DB141}"/>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51B1254-456D-227C-A92F-9D160A96F2D0}"/>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Tree>
    <p:extLst>
      <p:ext uri="{BB962C8B-B14F-4D97-AF65-F5344CB8AC3E}">
        <p14:creationId xmlns:p14="http://schemas.microsoft.com/office/powerpoint/2010/main" val="4189466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B0A8F-6DDF-9DFD-5B27-C820450192DC}"/>
              </a:ext>
            </a:extLst>
          </p:cNvPr>
          <p:cNvSpPr>
            <a:spLocks noGrp="1"/>
          </p:cNvSpPr>
          <p:nvPr>
            <p:ph type="title"/>
          </p:nvPr>
        </p:nvSpPr>
        <p:spPr/>
        <p:txBody>
          <a:bodyPr/>
          <a:lstStyle/>
          <a:p>
            <a:endParaRPr lang="en-US"/>
          </a:p>
        </p:txBody>
      </p:sp>
      <p:pic>
        <p:nvPicPr>
          <p:cNvPr id="8" name="Content Placeholder 7" descr="A screenshot of a computer">
            <a:extLst>
              <a:ext uri="{FF2B5EF4-FFF2-40B4-BE49-F238E27FC236}">
                <a16:creationId xmlns:a16="http://schemas.microsoft.com/office/drawing/2014/main" id="{A5D3329B-4E8F-3B76-384D-2D3993913FB8}"/>
              </a:ext>
            </a:extLst>
          </p:cNvPr>
          <p:cNvPicPr>
            <a:picLocks noGrp="1" noChangeAspect="1"/>
          </p:cNvPicPr>
          <p:nvPr>
            <p:ph idx="1"/>
          </p:nvPr>
        </p:nvPicPr>
        <p:blipFill>
          <a:blip r:embed="rId2"/>
          <a:stretch>
            <a:fillRect/>
          </a:stretch>
        </p:blipFill>
        <p:spPr>
          <a:xfrm>
            <a:off x="1167492" y="232687"/>
            <a:ext cx="9797862" cy="6123664"/>
          </a:xfrm>
        </p:spPr>
      </p:pic>
      <p:sp>
        <p:nvSpPr>
          <p:cNvPr id="4" name="Date Placeholder 3">
            <a:extLst>
              <a:ext uri="{FF2B5EF4-FFF2-40B4-BE49-F238E27FC236}">
                <a16:creationId xmlns:a16="http://schemas.microsoft.com/office/drawing/2014/main" id="{EAAAAE5C-8144-223C-48C5-86BA9B511880}"/>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2E5C84D3-02DF-51C3-D9BF-3F706E922C0F}"/>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D37316B-7D60-6E55-173D-E541D67FD931}"/>
              </a:ext>
            </a:extLst>
          </p:cNvPr>
          <p:cNvSpPr>
            <a:spLocks noGrp="1"/>
          </p:cNvSpPr>
          <p:nvPr>
            <p:ph type="sldNum" sz="quarter" idx="4"/>
          </p:nvPr>
        </p:nvSpPr>
        <p:spPr/>
        <p:txBody>
          <a:bodyPr/>
          <a:lstStyle/>
          <a:p>
            <a:fld id="{294A09A9-5501-47C1-A89A-A340965A2BE2}" type="slidenum">
              <a:rPr lang="en-US" smtClean="0"/>
              <a:pPr/>
              <a:t>16</a:t>
            </a:fld>
            <a:endParaRPr lang="en-US" dirty="0"/>
          </a:p>
        </p:txBody>
      </p:sp>
    </p:spTree>
    <p:extLst>
      <p:ext uri="{BB962C8B-B14F-4D97-AF65-F5344CB8AC3E}">
        <p14:creationId xmlns:p14="http://schemas.microsoft.com/office/powerpoint/2010/main" val="2088051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E9957-2408-17BB-53D0-C997997F00D1}"/>
              </a:ext>
            </a:extLst>
          </p:cNvPr>
          <p:cNvSpPr>
            <a:spLocks noGrp="1"/>
          </p:cNvSpPr>
          <p:nvPr>
            <p:ph type="title"/>
          </p:nvPr>
        </p:nvSpPr>
        <p:spPr/>
        <p:txBody>
          <a:bodyPr/>
          <a:lstStyle/>
          <a:p>
            <a:r>
              <a:rPr lang="en-US" dirty="0"/>
              <a:t>Custom Bootcamp (Day 1)</a:t>
            </a:r>
          </a:p>
        </p:txBody>
      </p:sp>
      <p:sp>
        <p:nvSpPr>
          <p:cNvPr id="3" name="Content Placeholder 2">
            <a:extLst>
              <a:ext uri="{FF2B5EF4-FFF2-40B4-BE49-F238E27FC236}">
                <a16:creationId xmlns:a16="http://schemas.microsoft.com/office/drawing/2014/main" id="{03E709FC-DD78-C42B-2FA0-5854A51EECD3}"/>
              </a:ext>
            </a:extLst>
          </p:cNvPr>
          <p:cNvSpPr>
            <a:spLocks noGrp="1"/>
          </p:cNvSpPr>
          <p:nvPr>
            <p:ph idx="1"/>
          </p:nvPr>
        </p:nvSpPr>
        <p:spPr/>
        <p:txBody>
          <a:bodyPr/>
          <a:lstStyle/>
          <a:p>
            <a:r>
              <a:rPr lang="en-US" dirty="0"/>
              <a:t>Learnt about the fundamentals of data</a:t>
            </a:r>
          </a:p>
          <a:p>
            <a:pPr marL="457200" indent="-457200">
              <a:buFontTx/>
              <a:buChar char="-"/>
            </a:pPr>
            <a:r>
              <a:rPr lang="en-US" dirty="0"/>
              <a:t>Data warehousing</a:t>
            </a:r>
          </a:p>
          <a:p>
            <a:pPr marL="457200" indent="-457200">
              <a:buFontTx/>
              <a:buChar char="-"/>
            </a:pPr>
            <a:r>
              <a:rPr lang="en-US" dirty="0"/>
              <a:t>Different types of SQL</a:t>
            </a:r>
          </a:p>
          <a:p>
            <a:pPr marL="457200" indent="-457200">
              <a:buFontTx/>
              <a:buChar char="-"/>
            </a:pPr>
            <a:r>
              <a:rPr lang="en-US" dirty="0"/>
              <a:t>Different types of NoSQL Data Base.</a:t>
            </a:r>
          </a:p>
          <a:p>
            <a:pPr marL="457200" indent="-457200">
              <a:buFontTx/>
              <a:buChar char="-"/>
            </a:pPr>
            <a:r>
              <a:rPr lang="en-US" dirty="0"/>
              <a:t>Deployed a VM using the sandbox</a:t>
            </a:r>
          </a:p>
        </p:txBody>
      </p:sp>
      <p:sp>
        <p:nvSpPr>
          <p:cNvPr id="4" name="Date Placeholder 3">
            <a:extLst>
              <a:ext uri="{FF2B5EF4-FFF2-40B4-BE49-F238E27FC236}">
                <a16:creationId xmlns:a16="http://schemas.microsoft.com/office/drawing/2014/main" id="{67D29B9A-ED3D-3A88-B626-A1427D072AAA}"/>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EC763173-2B50-09B6-1947-31C7EAD75782}"/>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1F2CD55-1618-67E0-10DB-8C653EE40356}"/>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402756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
            <a:extLst>
              <a:ext uri="{FF2B5EF4-FFF2-40B4-BE49-F238E27FC236}">
                <a16:creationId xmlns:a16="http://schemas.microsoft.com/office/drawing/2014/main" id="{B072278F-945F-D872-D1F3-B34D04B69A8A}"/>
              </a:ext>
            </a:extLst>
          </p:cNvPr>
          <p:cNvPicPr>
            <a:picLocks noGrp="1" noChangeAspect="1"/>
          </p:cNvPicPr>
          <p:nvPr>
            <p:ph idx="1"/>
          </p:nvPr>
        </p:nvPicPr>
        <p:blipFill>
          <a:blip r:embed="rId2"/>
          <a:stretch>
            <a:fillRect/>
          </a:stretch>
        </p:blipFill>
        <p:spPr>
          <a:xfrm>
            <a:off x="2060366" y="906728"/>
            <a:ext cx="8071268" cy="5044543"/>
          </a:xfrm>
        </p:spPr>
      </p:pic>
      <p:sp>
        <p:nvSpPr>
          <p:cNvPr id="4" name="Date Placeholder 3">
            <a:extLst>
              <a:ext uri="{FF2B5EF4-FFF2-40B4-BE49-F238E27FC236}">
                <a16:creationId xmlns:a16="http://schemas.microsoft.com/office/drawing/2014/main" id="{44104D2F-4D43-DE5A-97E4-D8C294AB5961}"/>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B4AB6407-DC25-E436-68AE-94205F95B9B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1F4482E-CACB-6512-1A17-9421A454FAB4}"/>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2625861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EAA47-9877-D101-4F87-0BC31AB293B1}"/>
              </a:ext>
            </a:extLst>
          </p:cNvPr>
          <p:cNvSpPr>
            <a:spLocks noGrp="1"/>
          </p:cNvSpPr>
          <p:nvPr>
            <p:ph type="title"/>
          </p:nvPr>
        </p:nvSpPr>
        <p:spPr/>
        <p:txBody>
          <a:bodyPr/>
          <a:lstStyle/>
          <a:p>
            <a:r>
              <a:rPr lang="en-US" dirty="0"/>
              <a:t>Custom Boot Camp (Day 2)</a:t>
            </a:r>
          </a:p>
        </p:txBody>
      </p:sp>
      <p:sp>
        <p:nvSpPr>
          <p:cNvPr id="3" name="Content Placeholder 2">
            <a:extLst>
              <a:ext uri="{FF2B5EF4-FFF2-40B4-BE49-F238E27FC236}">
                <a16:creationId xmlns:a16="http://schemas.microsoft.com/office/drawing/2014/main" id="{496D6FF6-EA46-5F54-AF95-EE8AE558F2D8}"/>
              </a:ext>
            </a:extLst>
          </p:cNvPr>
          <p:cNvSpPr>
            <a:spLocks noGrp="1"/>
          </p:cNvSpPr>
          <p:nvPr>
            <p:ph idx="1"/>
          </p:nvPr>
        </p:nvSpPr>
        <p:spPr/>
        <p:txBody>
          <a:bodyPr/>
          <a:lstStyle/>
          <a:p>
            <a:r>
              <a:rPr lang="en-US" dirty="0"/>
              <a:t>Learnt about Data Lakehouse</a:t>
            </a:r>
          </a:p>
          <a:p>
            <a:r>
              <a:rPr lang="en-US" dirty="0"/>
              <a:t>-Big Data</a:t>
            </a:r>
          </a:p>
          <a:p>
            <a:r>
              <a:rPr lang="en-US" dirty="0"/>
              <a:t>-Created a database schema for a given example problem/situation</a:t>
            </a:r>
          </a:p>
          <a:p>
            <a:r>
              <a:rPr lang="en-US" dirty="0"/>
              <a:t>-learned about various data pipelines and how a data is ingested in a system/company</a:t>
            </a:r>
          </a:p>
        </p:txBody>
      </p:sp>
      <p:sp>
        <p:nvSpPr>
          <p:cNvPr id="4" name="Date Placeholder 3">
            <a:extLst>
              <a:ext uri="{FF2B5EF4-FFF2-40B4-BE49-F238E27FC236}">
                <a16:creationId xmlns:a16="http://schemas.microsoft.com/office/drawing/2014/main" id="{62CAE3F8-9B78-4E35-AAB2-4D4D53F88028}"/>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7C7B7BEF-C7FB-0137-8159-CA02B1BCF56C}"/>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F6DD594-C5F6-1980-42AB-DCA53123B7CC}"/>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1080441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860A-F299-40AB-B4CB-239BF63E23A5}"/>
              </a:ext>
            </a:extLst>
          </p:cNvPr>
          <p:cNvSpPr>
            <a:spLocks noGrp="1"/>
          </p:cNvSpPr>
          <p:nvPr>
            <p:ph type="title"/>
          </p:nvPr>
        </p:nvSpPr>
        <p:spPr/>
        <p:txBody>
          <a:bodyPr/>
          <a:lstStyle/>
          <a:p>
            <a:r>
              <a:rPr lang="en-US" dirty="0"/>
              <a:t>Technical Skills (Day 1)</a:t>
            </a:r>
          </a:p>
        </p:txBody>
      </p:sp>
      <p:sp>
        <p:nvSpPr>
          <p:cNvPr id="3" name="Content Placeholder 2">
            <a:extLst>
              <a:ext uri="{FF2B5EF4-FFF2-40B4-BE49-F238E27FC236}">
                <a16:creationId xmlns:a16="http://schemas.microsoft.com/office/drawing/2014/main" id="{F76D54A8-03AB-44EA-95F4-6B391E50BDCB}"/>
              </a:ext>
            </a:extLst>
          </p:cNvPr>
          <p:cNvSpPr>
            <a:spLocks noGrp="1"/>
          </p:cNvSpPr>
          <p:nvPr>
            <p:ph idx="1"/>
          </p:nvPr>
        </p:nvSpPr>
        <p:spPr/>
        <p:txBody>
          <a:bodyPr/>
          <a:lstStyle/>
          <a:p>
            <a:r>
              <a:rPr lang="en-US" dirty="0"/>
              <a:t>Understanding business analysis and project management techniques from a technical view.</a:t>
            </a:r>
          </a:p>
          <a:p>
            <a:r>
              <a:rPr lang="en-US" dirty="0"/>
              <a:t>Understanding agile and scrum practices.</a:t>
            </a:r>
          </a:p>
          <a:p>
            <a:r>
              <a:rPr lang="en-US" dirty="0"/>
              <a:t>Software Development Life Cycle.</a:t>
            </a:r>
          </a:p>
          <a:p>
            <a:r>
              <a:rPr lang="en-US" dirty="0"/>
              <a:t>Understanding waterfall and agile model and understanding their pitfalls.</a:t>
            </a:r>
          </a:p>
          <a:p>
            <a:endParaRPr lang="en-US" dirty="0"/>
          </a:p>
        </p:txBody>
      </p:sp>
      <p:sp>
        <p:nvSpPr>
          <p:cNvPr id="4" name="Date Placeholder 3">
            <a:extLst>
              <a:ext uri="{FF2B5EF4-FFF2-40B4-BE49-F238E27FC236}">
                <a16:creationId xmlns:a16="http://schemas.microsoft.com/office/drawing/2014/main" id="{DC2FB053-3209-4AD4-9B7C-AC4663461E07}"/>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6" name="Slide Number Placeholder 5">
            <a:extLst>
              <a:ext uri="{FF2B5EF4-FFF2-40B4-BE49-F238E27FC236}">
                <a16:creationId xmlns:a16="http://schemas.microsoft.com/office/drawing/2014/main" id="{AC5BEB28-5EDD-4723-A4A1-9EEB9795CD7D}"/>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516990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F9D5-E5B7-1D3C-0F03-67D524034B97}"/>
              </a:ext>
            </a:extLst>
          </p:cNvPr>
          <p:cNvSpPr>
            <a:spLocks noGrp="1"/>
          </p:cNvSpPr>
          <p:nvPr>
            <p:ph type="title"/>
          </p:nvPr>
        </p:nvSpPr>
        <p:spPr/>
        <p:txBody>
          <a:bodyPr/>
          <a:lstStyle/>
          <a:p>
            <a:r>
              <a:rPr lang="en-US" dirty="0"/>
              <a:t>Custom Bootcamp (Day 3)</a:t>
            </a:r>
          </a:p>
        </p:txBody>
      </p:sp>
      <p:sp>
        <p:nvSpPr>
          <p:cNvPr id="3" name="Content Placeholder 2">
            <a:extLst>
              <a:ext uri="{FF2B5EF4-FFF2-40B4-BE49-F238E27FC236}">
                <a16:creationId xmlns:a16="http://schemas.microsoft.com/office/drawing/2014/main" id="{09B09DFC-8BC9-5E0E-D2E2-3DDDF8061AF4}"/>
              </a:ext>
            </a:extLst>
          </p:cNvPr>
          <p:cNvSpPr>
            <a:spLocks noGrp="1"/>
          </p:cNvSpPr>
          <p:nvPr>
            <p:ph idx="1"/>
          </p:nvPr>
        </p:nvSpPr>
        <p:spPr/>
        <p:txBody>
          <a:bodyPr/>
          <a:lstStyle/>
          <a:p>
            <a:r>
              <a:rPr lang="en-US" dirty="0"/>
              <a:t>Ran Different Queries and SQL Commands, on sample data sets, In Azure SQL. Additionally we learnt how to set up Azure SQL and how to authenticate the data base for the same.</a:t>
            </a:r>
          </a:p>
        </p:txBody>
      </p:sp>
      <p:sp>
        <p:nvSpPr>
          <p:cNvPr id="4" name="Date Placeholder 3">
            <a:extLst>
              <a:ext uri="{FF2B5EF4-FFF2-40B4-BE49-F238E27FC236}">
                <a16:creationId xmlns:a16="http://schemas.microsoft.com/office/drawing/2014/main" id="{0FBABA51-A019-0961-219D-74EE4E8D44C0}"/>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B8C13970-CF86-3137-46FA-32457309E49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2C81A8E-7EA5-5C17-DCC1-E14F7EE49C13}"/>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3760945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BF68B-2C24-3F3C-A521-D03E334B56F6}"/>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56D9F70C-4087-7194-6A17-5AFB8FA7B7FF}"/>
              </a:ext>
            </a:extLst>
          </p:cNvPr>
          <p:cNvPicPr>
            <a:picLocks noGrp="1" noChangeAspect="1"/>
          </p:cNvPicPr>
          <p:nvPr>
            <p:ph idx="1"/>
          </p:nvPr>
        </p:nvPicPr>
        <p:blipFill>
          <a:blip r:embed="rId2"/>
          <a:stretch>
            <a:fillRect/>
          </a:stretch>
        </p:blipFill>
        <p:spPr>
          <a:xfrm>
            <a:off x="1087120" y="595015"/>
            <a:ext cx="9580879" cy="5988049"/>
          </a:xfrm>
        </p:spPr>
      </p:pic>
      <p:sp>
        <p:nvSpPr>
          <p:cNvPr id="4" name="Date Placeholder 3">
            <a:extLst>
              <a:ext uri="{FF2B5EF4-FFF2-40B4-BE49-F238E27FC236}">
                <a16:creationId xmlns:a16="http://schemas.microsoft.com/office/drawing/2014/main" id="{8117618B-C09D-7817-19E8-1E633D326587}"/>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401A83B3-DA22-22A6-9C03-F73B3E304E38}"/>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B0EE642-9259-EA78-5890-E363B55A8773}"/>
              </a:ext>
            </a:extLst>
          </p:cNvPr>
          <p:cNvSpPr>
            <a:spLocks noGrp="1"/>
          </p:cNvSpPr>
          <p:nvPr>
            <p:ph type="sldNum" sz="quarter" idx="4"/>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183865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44694-8EE4-8143-B4F3-0BB4C4F0A54D}"/>
              </a:ext>
            </a:extLst>
          </p:cNvPr>
          <p:cNvSpPr>
            <a:spLocks noGrp="1"/>
          </p:cNvSpPr>
          <p:nvPr>
            <p:ph type="title"/>
          </p:nvPr>
        </p:nvSpPr>
        <p:spPr/>
        <p:txBody>
          <a:bodyPr/>
          <a:lstStyle/>
          <a:p>
            <a:r>
              <a:rPr lang="en-US" dirty="0"/>
              <a:t>Custom Boot Camp Day 4</a:t>
            </a:r>
          </a:p>
        </p:txBody>
      </p:sp>
      <p:sp>
        <p:nvSpPr>
          <p:cNvPr id="3" name="Content Placeholder 2">
            <a:extLst>
              <a:ext uri="{FF2B5EF4-FFF2-40B4-BE49-F238E27FC236}">
                <a16:creationId xmlns:a16="http://schemas.microsoft.com/office/drawing/2014/main" id="{3D60359A-833D-514C-40A6-2073CE4F21FD}"/>
              </a:ext>
            </a:extLst>
          </p:cNvPr>
          <p:cNvSpPr>
            <a:spLocks noGrp="1"/>
          </p:cNvSpPr>
          <p:nvPr>
            <p:ph idx="1"/>
          </p:nvPr>
        </p:nvSpPr>
        <p:spPr/>
        <p:txBody>
          <a:bodyPr/>
          <a:lstStyle/>
          <a:p>
            <a:r>
              <a:rPr lang="en-US" dirty="0"/>
              <a:t>Learn About how to use sub queries for different types of result in Azure SQL.</a:t>
            </a:r>
          </a:p>
          <a:p>
            <a:r>
              <a:rPr lang="en-US" dirty="0"/>
              <a:t>Used Joins Also.</a:t>
            </a:r>
          </a:p>
        </p:txBody>
      </p:sp>
      <p:sp>
        <p:nvSpPr>
          <p:cNvPr id="4" name="Date Placeholder 3">
            <a:extLst>
              <a:ext uri="{FF2B5EF4-FFF2-40B4-BE49-F238E27FC236}">
                <a16:creationId xmlns:a16="http://schemas.microsoft.com/office/drawing/2014/main" id="{B411ADBD-08CE-3791-EB98-1666131BC9E9}"/>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5270B589-F9D5-8F16-BE45-A3D32D9A8B6A}"/>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66896DB0-49FE-DD38-8BE1-455CA01FAC92}"/>
              </a:ext>
            </a:extLst>
          </p:cNvPr>
          <p:cNvSpPr>
            <a:spLocks noGrp="1"/>
          </p:cNvSpPr>
          <p:nvPr>
            <p:ph type="sldNum" sz="quarter" idx="4"/>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266784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463ED-7A53-4449-D39A-5502C686F409}"/>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40434688-B02F-89A7-88DF-F4165F72FC9B}"/>
              </a:ext>
            </a:extLst>
          </p:cNvPr>
          <p:cNvPicPr>
            <a:picLocks noGrp="1" noChangeAspect="1"/>
          </p:cNvPicPr>
          <p:nvPr>
            <p:ph idx="1"/>
          </p:nvPr>
        </p:nvPicPr>
        <p:blipFill>
          <a:blip r:embed="rId2"/>
          <a:stretch>
            <a:fillRect/>
          </a:stretch>
        </p:blipFill>
        <p:spPr>
          <a:xfrm>
            <a:off x="1333849" y="555241"/>
            <a:ext cx="8758106" cy="5473817"/>
          </a:xfrm>
        </p:spPr>
      </p:pic>
      <p:sp>
        <p:nvSpPr>
          <p:cNvPr id="4" name="Date Placeholder 3">
            <a:extLst>
              <a:ext uri="{FF2B5EF4-FFF2-40B4-BE49-F238E27FC236}">
                <a16:creationId xmlns:a16="http://schemas.microsoft.com/office/drawing/2014/main" id="{E13F046F-6474-4179-C670-439CB2542443}"/>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30A13F53-3C19-85C2-B825-9E1F2EF1B76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E4EFFF3-C8B6-DF30-9FC7-24D4666EBAF7}"/>
              </a:ext>
            </a:extLst>
          </p:cNvPr>
          <p:cNvSpPr>
            <a:spLocks noGrp="1"/>
          </p:cNvSpPr>
          <p:nvPr>
            <p:ph type="sldNum" sz="quarter" idx="4"/>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660049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5386-F1D3-6438-D6B3-0FF807C07198}"/>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3E727D41-8BF2-5A69-C8CC-E3262CE220BA}"/>
              </a:ext>
            </a:extLst>
          </p:cNvPr>
          <p:cNvPicPr>
            <a:picLocks noGrp="1" noChangeAspect="1"/>
          </p:cNvPicPr>
          <p:nvPr>
            <p:ph idx="1"/>
          </p:nvPr>
        </p:nvPicPr>
        <p:blipFill>
          <a:blip r:embed="rId2"/>
          <a:stretch>
            <a:fillRect/>
          </a:stretch>
        </p:blipFill>
        <p:spPr>
          <a:xfrm>
            <a:off x="704676" y="331679"/>
            <a:ext cx="9832514" cy="6145321"/>
          </a:xfrm>
        </p:spPr>
      </p:pic>
      <p:sp>
        <p:nvSpPr>
          <p:cNvPr id="4" name="Date Placeholder 3">
            <a:extLst>
              <a:ext uri="{FF2B5EF4-FFF2-40B4-BE49-F238E27FC236}">
                <a16:creationId xmlns:a16="http://schemas.microsoft.com/office/drawing/2014/main" id="{5F7D0C4C-ED6F-9A78-D80F-EF80AD85BD68}"/>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219B3CDB-C29A-F859-7409-1654210036C4}"/>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7CAE911-FB53-AA51-7136-5D8EFDB0A70F}"/>
              </a:ext>
            </a:extLst>
          </p:cNvPr>
          <p:cNvSpPr>
            <a:spLocks noGrp="1"/>
          </p:cNvSpPr>
          <p:nvPr>
            <p:ph type="sldNum" sz="quarter" idx="4"/>
          </p:nvPr>
        </p:nvSpPr>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2055448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FB3D-3F02-6D52-3ABC-8E795FEBBF42}"/>
              </a:ext>
            </a:extLst>
          </p:cNvPr>
          <p:cNvSpPr>
            <a:spLocks noGrp="1"/>
          </p:cNvSpPr>
          <p:nvPr>
            <p:ph type="title"/>
          </p:nvPr>
        </p:nvSpPr>
        <p:spPr/>
        <p:txBody>
          <a:bodyPr/>
          <a:lstStyle/>
          <a:p>
            <a:r>
              <a:rPr lang="en-US" dirty="0"/>
              <a:t>Day 5</a:t>
            </a:r>
          </a:p>
        </p:txBody>
      </p:sp>
      <p:sp>
        <p:nvSpPr>
          <p:cNvPr id="3" name="Content Placeholder 2">
            <a:extLst>
              <a:ext uri="{FF2B5EF4-FFF2-40B4-BE49-F238E27FC236}">
                <a16:creationId xmlns:a16="http://schemas.microsoft.com/office/drawing/2014/main" id="{3495785C-F734-CCBD-9140-BE6D3176FEC3}"/>
              </a:ext>
            </a:extLst>
          </p:cNvPr>
          <p:cNvSpPr>
            <a:spLocks noGrp="1"/>
          </p:cNvSpPr>
          <p:nvPr>
            <p:ph idx="1"/>
          </p:nvPr>
        </p:nvSpPr>
        <p:spPr/>
        <p:txBody>
          <a:bodyPr/>
          <a:lstStyle/>
          <a:p>
            <a:r>
              <a:rPr lang="en-US" dirty="0"/>
              <a:t>Learnt about azure storage. </a:t>
            </a:r>
          </a:p>
          <a:p>
            <a:r>
              <a:rPr lang="en-US" dirty="0"/>
              <a:t>Blob storages</a:t>
            </a:r>
          </a:p>
          <a:p>
            <a:r>
              <a:rPr lang="en-US" dirty="0"/>
              <a:t>Data Lake Storages</a:t>
            </a:r>
          </a:p>
          <a:p>
            <a:r>
              <a:rPr lang="en-US" dirty="0"/>
              <a:t>File share</a:t>
            </a:r>
          </a:p>
          <a:p>
            <a:r>
              <a:rPr lang="en-US" dirty="0"/>
              <a:t>Queues</a:t>
            </a:r>
          </a:p>
          <a:p>
            <a:r>
              <a:rPr lang="en-US" dirty="0"/>
              <a:t>Concepts and uses behind it mainly</a:t>
            </a:r>
          </a:p>
        </p:txBody>
      </p:sp>
      <p:sp>
        <p:nvSpPr>
          <p:cNvPr id="4" name="Date Placeholder 3">
            <a:extLst>
              <a:ext uri="{FF2B5EF4-FFF2-40B4-BE49-F238E27FC236}">
                <a16:creationId xmlns:a16="http://schemas.microsoft.com/office/drawing/2014/main" id="{18F5CAAA-FD98-42F7-EA12-251C234457B3}"/>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5FDC51EB-FF11-6427-CF7F-C9CF342ECA4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09DFC72-88EC-D916-9DCB-632040F9059A}"/>
              </a:ext>
            </a:extLst>
          </p:cNvPr>
          <p:cNvSpPr>
            <a:spLocks noGrp="1"/>
          </p:cNvSpPr>
          <p:nvPr>
            <p:ph type="sldNum" sz="quarter" idx="4"/>
          </p:nvPr>
        </p:nvSpPr>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1582923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528B0-1875-0A68-3E50-B3401D85AB7D}"/>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500B045E-1887-06D6-C0D0-C98B81FABE5E}"/>
              </a:ext>
            </a:extLst>
          </p:cNvPr>
          <p:cNvPicPr>
            <a:picLocks noGrp="1" noChangeAspect="1"/>
          </p:cNvPicPr>
          <p:nvPr>
            <p:ph idx="1"/>
          </p:nvPr>
        </p:nvPicPr>
        <p:blipFill>
          <a:blip r:embed="rId2"/>
          <a:stretch>
            <a:fillRect/>
          </a:stretch>
        </p:blipFill>
        <p:spPr>
          <a:xfrm>
            <a:off x="645952" y="319285"/>
            <a:ext cx="10052527" cy="6282829"/>
          </a:xfrm>
        </p:spPr>
      </p:pic>
      <p:sp>
        <p:nvSpPr>
          <p:cNvPr id="4" name="Date Placeholder 3">
            <a:extLst>
              <a:ext uri="{FF2B5EF4-FFF2-40B4-BE49-F238E27FC236}">
                <a16:creationId xmlns:a16="http://schemas.microsoft.com/office/drawing/2014/main" id="{4468B841-41D6-67BE-0A70-693FA18513BC}"/>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48F25EA8-EBD5-3745-12C1-EE36220CAFDC}"/>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2B375CF-4CC8-606A-E406-BE6277F6379C}"/>
              </a:ext>
            </a:extLst>
          </p:cNvPr>
          <p:cNvSpPr>
            <a:spLocks noGrp="1"/>
          </p:cNvSpPr>
          <p:nvPr>
            <p:ph type="sldNum" sz="quarter" idx="4"/>
          </p:nvPr>
        </p:nvSpPr>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3515294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3EF7-6357-98B3-1965-1DC30713E478}"/>
              </a:ext>
            </a:extLst>
          </p:cNvPr>
          <p:cNvSpPr>
            <a:spLocks noGrp="1"/>
          </p:cNvSpPr>
          <p:nvPr>
            <p:ph type="title"/>
          </p:nvPr>
        </p:nvSpPr>
        <p:spPr/>
        <p:txBody>
          <a:bodyPr/>
          <a:lstStyle/>
          <a:p>
            <a:r>
              <a:rPr lang="en-US" dirty="0"/>
              <a:t>Day 6</a:t>
            </a:r>
          </a:p>
        </p:txBody>
      </p:sp>
      <p:sp>
        <p:nvSpPr>
          <p:cNvPr id="3" name="Content Placeholder 2">
            <a:extLst>
              <a:ext uri="{FF2B5EF4-FFF2-40B4-BE49-F238E27FC236}">
                <a16:creationId xmlns:a16="http://schemas.microsoft.com/office/drawing/2014/main" id="{03854519-25FF-F59C-2FC5-F1C4C8C2C1F9}"/>
              </a:ext>
            </a:extLst>
          </p:cNvPr>
          <p:cNvSpPr>
            <a:spLocks noGrp="1"/>
          </p:cNvSpPr>
          <p:nvPr>
            <p:ph idx="1"/>
          </p:nvPr>
        </p:nvSpPr>
        <p:spPr/>
        <p:txBody>
          <a:bodyPr/>
          <a:lstStyle/>
          <a:p>
            <a:r>
              <a:rPr lang="en-US" dirty="0"/>
              <a:t>Shared Access Storages</a:t>
            </a:r>
          </a:p>
          <a:p>
            <a:r>
              <a:rPr lang="en-US" dirty="0"/>
              <a:t>Properties of accessing the storage for a data flow</a:t>
            </a:r>
          </a:p>
          <a:p>
            <a:r>
              <a:rPr lang="en-US" dirty="0"/>
              <a:t>Intro to ADF</a:t>
            </a:r>
          </a:p>
          <a:p>
            <a:r>
              <a:rPr lang="en-US" dirty="0"/>
              <a:t>ETL Concepts</a:t>
            </a:r>
          </a:p>
          <a:p>
            <a:r>
              <a:rPr lang="en-US" dirty="0"/>
              <a:t>Pipeline </a:t>
            </a:r>
          </a:p>
          <a:p>
            <a:r>
              <a:rPr lang="en-US" dirty="0"/>
              <a:t>Orchestration, </a:t>
            </a:r>
            <a:r>
              <a:rPr lang="en-US" dirty="0" err="1"/>
              <a:t>etc</a:t>
            </a:r>
            <a:endParaRPr lang="en-US" dirty="0"/>
          </a:p>
        </p:txBody>
      </p:sp>
      <p:sp>
        <p:nvSpPr>
          <p:cNvPr id="4" name="Date Placeholder 3">
            <a:extLst>
              <a:ext uri="{FF2B5EF4-FFF2-40B4-BE49-F238E27FC236}">
                <a16:creationId xmlns:a16="http://schemas.microsoft.com/office/drawing/2014/main" id="{66193057-19F0-58D9-E4BF-483E43F18959}"/>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F422CC0A-DCC8-E53F-08D9-E257C762E61C}"/>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A348F50-0051-0AC5-546A-870113362B95}"/>
              </a:ext>
            </a:extLst>
          </p:cNvPr>
          <p:cNvSpPr>
            <a:spLocks noGrp="1"/>
          </p:cNvSpPr>
          <p:nvPr>
            <p:ph type="sldNum" sz="quarter" idx="4"/>
          </p:nvPr>
        </p:nvSpPr>
        <p:spPr/>
        <p:txBody>
          <a:bodyPr/>
          <a:lstStyle/>
          <a:p>
            <a:fld id="{294A09A9-5501-47C1-A89A-A340965A2BE2}" type="slidenum">
              <a:rPr lang="en-US" smtClean="0"/>
              <a:pPr/>
              <a:t>27</a:t>
            </a:fld>
            <a:endParaRPr lang="en-US" dirty="0"/>
          </a:p>
        </p:txBody>
      </p:sp>
    </p:spTree>
    <p:extLst>
      <p:ext uri="{BB962C8B-B14F-4D97-AF65-F5344CB8AC3E}">
        <p14:creationId xmlns:p14="http://schemas.microsoft.com/office/powerpoint/2010/main" val="2495014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A5A9B-3EE3-C128-261E-FF6166D3CA4F}"/>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F2BDBADB-8D00-717D-8C5D-848CCDCE338B}"/>
              </a:ext>
            </a:extLst>
          </p:cNvPr>
          <p:cNvPicPr>
            <a:picLocks noGrp="1" noChangeAspect="1"/>
          </p:cNvPicPr>
          <p:nvPr>
            <p:ph idx="1"/>
          </p:nvPr>
        </p:nvPicPr>
        <p:blipFill>
          <a:blip r:embed="rId2"/>
          <a:stretch>
            <a:fillRect/>
          </a:stretch>
        </p:blipFill>
        <p:spPr>
          <a:xfrm>
            <a:off x="840297" y="151846"/>
            <a:ext cx="10511406" cy="6569629"/>
          </a:xfrm>
        </p:spPr>
      </p:pic>
      <p:sp>
        <p:nvSpPr>
          <p:cNvPr id="4" name="Date Placeholder 3">
            <a:extLst>
              <a:ext uri="{FF2B5EF4-FFF2-40B4-BE49-F238E27FC236}">
                <a16:creationId xmlns:a16="http://schemas.microsoft.com/office/drawing/2014/main" id="{99D55327-5CB9-9D57-169A-A2DDC5BAC163}"/>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FBEB0E6F-5AD7-B35C-0054-F5EDFFCBAC71}"/>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B483787-D7A4-D9DA-4AAD-B748A70D017E}"/>
              </a:ext>
            </a:extLst>
          </p:cNvPr>
          <p:cNvSpPr>
            <a:spLocks noGrp="1"/>
          </p:cNvSpPr>
          <p:nvPr>
            <p:ph type="sldNum" sz="quarter" idx="4"/>
          </p:nvPr>
        </p:nvSpPr>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2930157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4A1C1-273A-0CDA-63A8-B3C741920C7E}"/>
              </a:ext>
            </a:extLst>
          </p:cNvPr>
          <p:cNvSpPr>
            <a:spLocks noGrp="1"/>
          </p:cNvSpPr>
          <p:nvPr>
            <p:ph type="title"/>
          </p:nvPr>
        </p:nvSpPr>
        <p:spPr/>
        <p:txBody>
          <a:bodyPr/>
          <a:lstStyle/>
          <a:p>
            <a:r>
              <a:rPr lang="en-US" dirty="0"/>
              <a:t>Day 7</a:t>
            </a:r>
          </a:p>
        </p:txBody>
      </p:sp>
      <p:sp>
        <p:nvSpPr>
          <p:cNvPr id="3" name="Content Placeholder 2">
            <a:extLst>
              <a:ext uri="{FF2B5EF4-FFF2-40B4-BE49-F238E27FC236}">
                <a16:creationId xmlns:a16="http://schemas.microsoft.com/office/drawing/2014/main" id="{2BB9CD7B-348E-1799-9914-A999559EBA1B}"/>
              </a:ext>
            </a:extLst>
          </p:cNvPr>
          <p:cNvSpPr>
            <a:spLocks noGrp="1"/>
          </p:cNvSpPr>
          <p:nvPr>
            <p:ph idx="1"/>
          </p:nvPr>
        </p:nvSpPr>
        <p:spPr/>
        <p:txBody>
          <a:bodyPr/>
          <a:lstStyle/>
          <a:p>
            <a:r>
              <a:rPr lang="en-US" dirty="0"/>
              <a:t>ADF Components Hands-on such as</a:t>
            </a:r>
          </a:p>
          <a:p>
            <a:r>
              <a:rPr lang="en-US" dirty="0"/>
              <a:t>Copy data flow</a:t>
            </a:r>
          </a:p>
          <a:p>
            <a:r>
              <a:rPr lang="en-US" dirty="0"/>
              <a:t>Metadata activity</a:t>
            </a:r>
          </a:p>
          <a:p>
            <a:r>
              <a:rPr lang="en-US" dirty="0"/>
              <a:t>Filter activity</a:t>
            </a:r>
          </a:p>
          <a:p>
            <a:r>
              <a:rPr lang="en-US" dirty="0"/>
              <a:t>Pipelines</a:t>
            </a:r>
          </a:p>
          <a:p>
            <a:r>
              <a:rPr lang="en-US" dirty="0" err="1"/>
              <a:t>etc</a:t>
            </a:r>
            <a:endParaRPr lang="en-US" dirty="0"/>
          </a:p>
        </p:txBody>
      </p:sp>
      <p:sp>
        <p:nvSpPr>
          <p:cNvPr id="4" name="Date Placeholder 3">
            <a:extLst>
              <a:ext uri="{FF2B5EF4-FFF2-40B4-BE49-F238E27FC236}">
                <a16:creationId xmlns:a16="http://schemas.microsoft.com/office/drawing/2014/main" id="{FD8925C3-3914-D2A3-7576-9A0248845F06}"/>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0B9AEE51-DAD2-F6CB-120F-0EF3DA34DE60}"/>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0B01D5D2-7137-178D-B808-6882FE0A9456}"/>
              </a:ext>
            </a:extLst>
          </p:cNvPr>
          <p:cNvSpPr>
            <a:spLocks noGrp="1"/>
          </p:cNvSpPr>
          <p:nvPr>
            <p:ph type="sldNum" sz="quarter" idx="4"/>
          </p:nvPr>
        </p:nvSpPr>
        <p:spPr/>
        <p:txBody>
          <a:bodyPr/>
          <a:lstStyle/>
          <a:p>
            <a:fld id="{294A09A9-5501-47C1-A89A-A340965A2BE2}" type="slidenum">
              <a:rPr lang="en-US" smtClean="0"/>
              <a:pPr/>
              <a:t>29</a:t>
            </a:fld>
            <a:endParaRPr lang="en-US" dirty="0"/>
          </a:p>
        </p:txBody>
      </p:sp>
    </p:spTree>
    <p:extLst>
      <p:ext uri="{BB962C8B-B14F-4D97-AF65-F5344CB8AC3E}">
        <p14:creationId xmlns:p14="http://schemas.microsoft.com/office/powerpoint/2010/main" val="629828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E89382-1270-458B-81F1-C9D0D44E8F86}"/>
              </a:ext>
            </a:extLst>
          </p:cNvPr>
          <p:cNvSpPr>
            <a:spLocks noGrp="1"/>
          </p:cNvSpPr>
          <p:nvPr>
            <p:ph idx="1"/>
          </p:nvPr>
        </p:nvSpPr>
        <p:spPr/>
        <p:txBody>
          <a:bodyPr/>
          <a:lstStyle/>
          <a:p>
            <a:r>
              <a:rPr lang="en-US" dirty="0"/>
              <a:t>Understanding some concepts of </a:t>
            </a:r>
            <a:r>
              <a:rPr lang="en-US" dirty="0" err="1"/>
              <a:t>devops</a:t>
            </a:r>
            <a:r>
              <a:rPr lang="en-US" dirty="0"/>
              <a:t>.</a:t>
            </a:r>
          </a:p>
          <a:p>
            <a:endParaRPr lang="en-US" dirty="0"/>
          </a:p>
        </p:txBody>
      </p:sp>
      <p:sp>
        <p:nvSpPr>
          <p:cNvPr id="4" name="Date Placeholder 3">
            <a:extLst>
              <a:ext uri="{FF2B5EF4-FFF2-40B4-BE49-F238E27FC236}">
                <a16:creationId xmlns:a16="http://schemas.microsoft.com/office/drawing/2014/main" id="{2DC91B42-57A3-4A7D-ADB6-3AC2E1AE5AB0}"/>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B34B2CE6-2930-49C0-8AE4-B725A64602F0}"/>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856D86B-14DE-4FAF-8F00-077CB2A178C7}"/>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530613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B516-3E48-4816-469E-9B141F101C27}"/>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64B677A4-0016-BB12-A13B-53B9EF571F23}"/>
              </a:ext>
            </a:extLst>
          </p:cNvPr>
          <p:cNvPicPr>
            <a:picLocks noGrp="1" noChangeAspect="1"/>
          </p:cNvPicPr>
          <p:nvPr>
            <p:ph idx="1"/>
          </p:nvPr>
        </p:nvPicPr>
        <p:blipFill>
          <a:blip r:embed="rId2"/>
          <a:stretch>
            <a:fillRect/>
          </a:stretch>
        </p:blipFill>
        <p:spPr>
          <a:xfrm>
            <a:off x="1351496" y="463685"/>
            <a:ext cx="9489007" cy="5930630"/>
          </a:xfrm>
        </p:spPr>
      </p:pic>
      <p:sp>
        <p:nvSpPr>
          <p:cNvPr id="4" name="Date Placeholder 3">
            <a:extLst>
              <a:ext uri="{FF2B5EF4-FFF2-40B4-BE49-F238E27FC236}">
                <a16:creationId xmlns:a16="http://schemas.microsoft.com/office/drawing/2014/main" id="{01A771E8-D884-CF1B-B8A2-5F13FC201748}"/>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0D95BAD2-7119-0277-0337-4CC4B50CFAFB}"/>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D892A59-EDF8-5ACB-6A06-D5F7452CD64A}"/>
              </a:ext>
            </a:extLst>
          </p:cNvPr>
          <p:cNvSpPr>
            <a:spLocks noGrp="1"/>
          </p:cNvSpPr>
          <p:nvPr>
            <p:ph type="sldNum" sz="quarter" idx="4"/>
          </p:nvPr>
        </p:nvSpPr>
        <p:spPr/>
        <p:txBody>
          <a:bodyPr/>
          <a:lstStyle/>
          <a:p>
            <a:fld id="{294A09A9-5501-47C1-A89A-A340965A2BE2}" type="slidenum">
              <a:rPr lang="en-US" smtClean="0"/>
              <a:pPr/>
              <a:t>30</a:t>
            </a:fld>
            <a:endParaRPr lang="en-US" dirty="0"/>
          </a:p>
        </p:txBody>
      </p:sp>
    </p:spTree>
    <p:extLst>
      <p:ext uri="{BB962C8B-B14F-4D97-AF65-F5344CB8AC3E}">
        <p14:creationId xmlns:p14="http://schemas.microsoft.com/office/powerpoint/2010/main" val="6073913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A23B5-2B45-EE2F-5DD6-7CFBB632BDCB}"/>
              </a:ext>
            </a:extLst>
          </p:cNvPr>
          <p:cNvSpPr>
            <a:spLocks noGrp="1"/>
          </p:cNvSpPr>
          <p:nvPr>
            <p:ph type="title"/>
          </p:nvPr>
        </p:nvSpPr>
        <p:spPr/>
        <p:txBody>
          <a:bodyPr/>
          <a:lstStyle/>
          <a:p>
            <a:r>
              <a:rPr lang="en-US" dirty="0"/>
              <a:t>Day 8</a:t>
            </a:r>
          </a:p>
        </p:txBody>
      </p:sp>
      <p:sp>
        <p:nvSpPr>
          <p:cNvPr id="3" name="Content Placeholder 2">
            <a:extLst>
              <a:ext uri="{FF2B5EF4-FFF2-40B4-BE49-F238E27FC236}">
                <a16:creationId xmlns:a16="http://schemas.microsoft.com/office/drawing/2014/main" id="{668A26CC-ADE1-FBE5-8FD4-B99E97E68A05}"/>
              </a:ext>
            </a:extLst>
          </p:cNvPr>
          <p:cNvSpPr>
            <a:spLocks noGrp="1"/>
          </p:cNvSpPr>
          <p:nvPr>
            <p:ph idx="1"/>
          </p:nvPr>
        </p:nvSpPr>
        <p:spPr/>
        <p:txBody>
          <a:bodyPr/>
          <a:lstStyle/>
          <a:p>
            <a:r>
              <a:rPr lang="en-US" dirty="0"/>
              <a:t>Learnt about mapping</a:t>
            </a:r>
          </a:p>
          <a:p>
            <a:r>
              <a:rPr lang="en-US" dirty="0"/>
              <a:t>Transformation</a:t>
            </a:r>
          </a:p>
          <a:p>
            <a:r>
              <a:rPr lang="en-US" dirty="0"/>
              <a:t>Conditional split</a:t>
            </a:r>
          </a:p>
          <a:p>
            <a:r>
              <a:rPr lang="en-US" dirty="0"/>
              <a:t>API calling</a:t>
            </a:r>
          </a:p>
          <a:p>
            <a:r>
              <a:rPr lang="en-US" dirty="0"/>
              <a:t>REST API’s </a:t>
            </a:r>
          </a:p>
          <a:p>
            <a:r>
              <a:rPr lang="en-US" dirty="0"/>
              <a:t>Data flow diagrams</a:t>
            </a:r>
          </a:p>
        </p:txBody>
      </p:sp>
      <p:sp>
        <p:nvSpPr>
          <p:cNvPr id="4" name="Date Placeholder 3">
            <a:extLst>
              <a:ext uri="{FF2B5EF4-FFF2-40B4-BE49-F238E27FC236}">
                <a16:creationId xmlns:a16="http://schemas.microsoft.com/office/drawing/2014/main" id="{DCDDBE45-FA1C-4FAA-F737-4BE0F61B0D68}"/>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7C0BD59D-DD0E-628D-E9E0-BF31C44FC967}"/>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0586B72-3B7C-C9C2-05FF-44AA1881D121}"/>
              </a:ext>
            </a:extLst>
          </p:cNvPr>
          <p:cNvSpPr>
            <a:spLocks noGrp="1"/>
          </p:cNvSpPr>
          <p:nvPr>
            <p:ph type="sldNum" sz="quarter" idx="4"/>
          </p:nvPr>
        </p:nvSpPr>
        <p:spPr/>
        <p:txBody>
          <a:bodyPr/>
          <a:lstStyle/>
          <a:p>
            <a:fld id="{294A09A9-5501-47C1-A89A-A340965A2BE2}" type="slidenum">
              <a:rPr lang="en-US" smtClean="0"/>
              <a:pPr/>
              <a:t>31</a:t>
            </a:fld>
            <a:endParaRPr lang="en-US" dirty="0"/>
          </a:p>
        </p:txBody>
      </p:sp>
    </p:spTree>
    <p:extLst>
      <p:ext uri="{BB962C8B-B14F-4D97-AF65-F5344CB8AC3E}">
        <p14:creationId xmlns:p14="http://schemas.microsoft.com/office/powerpoint/2010/main" val="2854750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5F907-8C98-D689-BD3D-BEBFD94A7E8F}"/>
              </a:ext>
            </a:extLst>
          </p:cNvPr>
          <p:cNvSpPr>
            <a:spLocks noGrp="1"/>
          </p:cNvSpPr>
          <p:nvPr>
            <p:ph type="title"/>
          </p:nvPr>
        </p:nvSpPr>
        <p:spPr/>
        <p:txBody>
          <a:bodyPr/>
          <a:lstStyle/>
          <a:p>
            <a:endParaRPr lang="en-US"/>
          </a:p>
        </p:txBody>
      </p:sp>
      <p:sp>
        <p:nvSpPr>
          <p:cNvPr id="4" name="Date Placeholder 3">
            <a:extLst>
              <a:ext uri="{FF2B5EF4-FFF2-40B4-BE49-F238E27FC236}">
                <a16:creationId xmlns:a16="http://schemas.microsoft.com/office/drawing/2014/main" id="{FF27BCD5-8608-DE78-6EC1-F7964A6AE5A0}"/>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4BB74560-51FE-2997-B4C3-789E64C8C186}"/>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5763D4D-6C1C-1079-C2D4-A98178DCF0F3}"/>
              </a:ext>
            </a:extLst>
          </p:cNvPr>
          <p:cNvSpPr>
            <a:spLocks noGrp="1"/>
          </p:cNvSpPr>
          <p:nvPr>
            <p:ph type="sldNum" sz="quarter" idx="4"/>
          </p:nvPr>
        </p:nvSpPr>
        <p:spPr/>
        <p:txBody>
          <a:bodyPr/>
          <a:lstStyle/>
          <a:p>
            <a:fld id="{294A09A9-5501-47C1-A89A-A340965A2BE2}" type="slidenum">
              <a:rPr lang="en-US" smtClean="0"/>
              <a:pPr/>
              <a:t>32</a:t>
            </a:fld>
            <a:endParaRPr lang="en-US" dirty="0"/>
          </a:p>
        </p:txBody>
      </p:sp>
      <p:pic>
        <p:nvPicPr>
          <p:cNvPr id="12" name="Content Placeholder 11" descr="A screenshot of a computer&#10;&#10;Description automatically generated">
            <a:extLst>
              <a:ext uri="{FF2B5EF4-FFF2-40B4-BE49-F238E27FC236}">
                <a16:creationId xmlns:a16="http://schemas.microsoft.com/office/drawing/2014/main" id="{84D47691-8C9E-212E-6913-6131155ABE64}"/>
              </a:ext>
            </a:extLst>
          </p:cNvPr>
          <p:cNvPicPr>
            <a:picLocks noGrp="1" noChangeAspect="1"/>
          </p:cNvPicPr>
          <p:nvPr>
            <p:ph idx="1"/>
          </p:nvPr>
        </p:nvPicPr>
        <p:blipFill>
          <a:blip r:embed="rId2"/>
          <a:stretch>
            <a:fillRect/>
          </a:stretch>
        </p:blipFill>
        <p:spPr>
          <a:xfrm>
            <a:off x="1480094" y="586467"/>
            <a:ext cx="9231812" cy="5769883"/>
          </a:xfrm>
        </p:spPr>
      </p:pic>
    </p:spTree>
    <p:extLst>
      <p:ext uri="{BB962C8B-B14F-4D97-AF65-F5344CB8AC3E}">
        <p14:creationId xmlns:p14="http://schemas.microsoft.com/office/powerpoint/2010/main" val="3241236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2C2C3-FE9A-35D1-EC1C-B20A8195B77B}"/>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D23A2B94-D3AB-D4F6-87F8-8639E2D7DB24}"/>
              </a:ext>
            </a:extLst>
          </p:cNvPr>
          <p:cNvPicPr>
            <a:picLocks noGrp="1" noChangeAspect="1"/>
          </p:cNvPicPr>
          <p:nvPr>
            <p:ph idx="1"/>
          </p:nvPr>
        </p:nvPicPr>
        <p:blipFill>
          <a:blip r:embed="rId2"/>
          <a:stretch>
            <a:fillRect/>
          </a:stretch>
        </p:blipFill>
        <p:spPr>
          <a:xfrm>
            <a:off x="885824" y="172640"/>
            <a:ext cx="10420351" cy="6512720"/>
          </a:xfrm>
        </p:spPr>
      </p:pic>
      <p:sp>
        <p:nvSpPr>
          <p:cNvPr id="4" name="Date Placeholder 3">
            <a:extLst>
              <a:ext uri="{FF2B5EF4-FFF2-40B4-BE49-F238E27FC236}">
                <a16:creationId xmlns:a16="http://schemas.microsoft.com/office/drawing/2014/main" id="{889CACCB-63B2-F387-AC2D-66760FEA7F45}"/>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2219F37A-D5B3-3F3B-1E87-6D71F9C3C54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E95DA518-F7B3-BAC3-41AF-3520ABF168C4}"/>
              </a:ext>
            </a:extLst>
          </p:cNvPr>
          <p:cNvSpPr>
            <a:spLocks noGrp="1"/>
          </p:cNvSpPr>
          <p:nvPr>
            <p:ph type="sldNum" sz="quarter" idx="4"/>
          </p:nvPr>
        </p:nvSpPr>
        <p:spPr/>
        <p:txBody>
          <a:bodyPr/>
          <a:lstStyle/>
          <a:p>
            <a:fld id="{294A09A9-5501-47C1-A89A-A340965A2BE2}" type="slidenum">
              <a:rPr lang="en-US" smtClean="0"/>
              <a:pPr/>
              <a:t>33</a:t>
            </a:fld>
            <a:endParaRPr lang="en-US" dirty="0"/>
          </a:p>
        </p:txBody>
      </p:sp>
    </p:spTree>
    <p:extLst>
      <p:ext uri="{BB962C8B-B14F-4D97-AF65-F5344CB8AC3E}">
        <p14:creationId xmlns:p14="http://schemas.microsoft.com/office/powerpoint/2010/main" val="1258131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3EAE-470A-9E5D-8764-1F74852710B3}"/>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A1986F1A-F604-BF49-66FF-69B2A9438C6D}"/>
              </a:ext>
            </a:extLst>
          </p:cNvPr>
          <p:cNvPicPr>
            <a:picLocks noGrp="1" noChangeAspect="1"/>
          </p:cNvPicPr>
          <p:nvPr>
            <p:ph idx="1"/>
          </p:nvPr>
        </p:nvPicPr>
        <p:blipFill>
          <a:blip r:embed="rId2"/>
          <a:stretch>
            <a:fillRect/>
          </a:stretch>
        </p:blipFill>
        <p:spPr>
          <a:xfrm>
            <a:off x="1167491" y="381000"/>
            <a:ext cx="9779183" cy="6111990"/>
          </a:xfrm>
        </p:spPr>
      </p:pic>
      <p:sp>
        <p:nvSpPr>
          <p:cNvPr id="4" name="Date Placeholder 3">
            <a:extLst>
              <a:ext uri="{FF2B5EF4-FFF2-40B4-BE49-F238E27FC236}">
                <a16:creationId xmlns:a16="http://schemas.microsoft.com/office/drawing/2014/main" id="{21944C7B-9D5E-601C-6F84-B22D52DA6DEC}"/>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C8CB22E8-554B-9A28-6AB2-0488EA2AB2E0}"/>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7CCF638-BD28-7941-9874-CFCCD44A336A}"/>
              </a:ext>
            </a:extLst>
          </p:cNvPr>
          <p:cNvSpPr>
            <a:spLocks noGrp="1"/>
          </p:cNvSpPr>
          <p:nvPr>
            <p:ph type="sldNum" sz="quarter" idx="4"/>
          </p:nvPr>
        </p:nvSpPr>
        <p:spPr/>
        <p:txBody>
          <a:bodyPr/>
          <a:lstStyle/>
          <a:p>
            <a:fld id="{294A09A9-5501-47C1-A89A-A340965A2BE2}" type="slidenum">
              <a:rPr lang="en-US" smtClean="0"/>
              <a:pPr/>
              <a:t>34</a:t>
            </a:fld>
            <a:endParaRPr lang="en-US" dirty="0"/>
          </a:p>
        </p:txBody>
      </p:sp>
    </p:spTree>
    <p:extLst>
      <p:ext uri="{BB962C8B-B14F-4D97-AF65-F5344CB8AC3E}">
        <p14:creationId xmlns:p14="http://schemas.microsoft.com/office/powerpoint/2010/main" val="1235418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EAB54-B66D-5454-A5FD-74D67B079352}"/>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8892B1F0-1B93-B98F-D586-0D5E95C49D35}"/>
              </a:ext>
            </a:extLst>
          </p:cNvPr>
          <p:cNvPicPr>
            <a:picLocks noGrp="1" noChangeAspect="1"/>
          </p:cNvPicPr>
          <p:nvPr>
            <p:ph idx="1"/>
          </p:nvPr>
        </p:nvPicPr>
        <p:blipFill>
          <a:blip r:embed="rId2"/>
          <a:stretch>
            <a:fillRect/>
          </a:stretch>
        </p:blipFill>
        <p:spPr>
          <a:xfrm>
            <a:off x="680686" y="136525"/>
            <a:ext cx="10752794" cy="6720497"/>
          </a:xfrm>
        </p:spPr>
      </p:pic>
      <p:sp>
        <p:nvSpPr>
          <p:cNvPr id="4" name="Date Placeholder 3">
            <a:extLst>
              <a:ext uri="{FF2B5EF4-FFF2-40B4-BE49-F238E27FC236}">
                <a16:creationId xmlns:a16="http://schemas.microsoft.com/office/drawing/2014/main" id="{E2724B9E-C2B3-992B-C4E7-A5B698D707C2}"/>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C2948058-FDA2-02F9-04A4-9CB1653CA205}"/>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C60F1EC-8F56-1628-2621-370FB93BA273}"/>
              </a:ext>
            </a:extLst>
          </p:cNvPr>
          <p:cNvSpPr>
            <a:spLocks noGrp="1"/>
          </p:cNvSpPr>
          <p:nvPr>
            <p:ph type="sldNum" sz="quarter" idx="4"/>
          </p:nvPr>
        </p:nvSpPr>
        <p:spPr/>
        <p:txBody>
          <a:bodyPr/>
          <a:lstStyle/>
          <a:p>
            <a:fld id="{294A09A9-5501-47C1-A89A-A340965A2BE2}" type="slidenum">
              <a:rPr lang="en-US" smtClean="0"/>
              <a:pPr/>
              <a:t>35</a:t>
            </a:fld>
            <a:endParaRPr lang="en-US" dirty="0"/>
          </a:p>
        </p:txBody>
      </p:sp>
    </p:spTree>
    <p:extLst>
      <p:ext uri="{BB962C8B-B14F-4D97-AF65-F5344CB8AC3E}">
        <p14:creationId xmlns:p14="http://schemas.microsoft.com/office/powerpoint/2010/main" val="769110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5666-65AF-0913-9B72-49C65DF83566}"/>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96320804-D0FF-4F38-B280-128157653088}"/>
              </a:ext>
            </a:extLst>
          </p:cNvPr>
          <p:cNvPicPr>
            <a:picLocks noGrp="1" noChangeAspect="1"/>
          </p:cNvPicPr>
          <p:nvPr>
            <p:ph idx="1"/>
          </p:nvPr>
        </p:nvPicPr>
        <p:blipFill>
          <a:blip r:embed="rId2"/>
          <a:stretch>
            <a:fillRect/>
          </a:stretch>
        </p:blipFill>
        <p:spPr>
          <a:xfrm>
            <a:off x="1644179" y="670935"/>
            <a:ext cx="8825808" cy="5516130"/>
          </a:xfrm>
        </p:spPr>
      </p:pic>
      <p:sp>
        <p:nvSpPr>
          <p:cNvPr id="4" name="Date Placeholder 3">
            <a:extLst>
              <a:ext uri="{FF2B5EF4-FFF2-40B4-BE49-F238E27FC236}">
                <a16:creationId xmlns:a16="http://schemas.microsoft.com/office/drawing/2014/main" id="{9D44625E-C977-4B82-11E5-12CF0B099CB5}"/>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54E3C101-D3F6-A7ED-C50D-18CC952F1D48}"/>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B23A4C1-57B4-6C20-530A-17E3C1DB0AC5}"/>
              </a:ext>
            </a:extLst>
          </p:cNvPr>
          <p:cNvSpPr>
            <a:spLocks noGrp="1"/>
          </p:cNvSpPr>
          <p:nvPr>
            <p:ph type="sldNum" sz="quarter" idx="4"/>
          </p:nvPr>
        </p:nvSpPr>
        <p:spPr/>
        <p:txBody>
          <a:bodyPr/>
          <a:lstStyle/>
          <a:p>
            <a:fld id="{294A09A9-5501-47C1-A89A-A340965A2BE2}" type="slidenum">
              <a:rPr lang="en-US" smtClean="0"/>
              <a:pPr/>
              <a:t>36</a:t>
            </a:fld>
            <a:endParaRPr lang="en-US" dirty="0"/>
          </a:p>
        </p:txBody>
      </p:sp>
    </p:spTree>
    <p:extLst>
      <p:ext uri="{BB962C8B-B14F-4D97-AF65-F5344CB8AC3E}">
        <p14:creationId xmlns:p14="http://schemas.microsoft.com/office/powerpoint/2010/main" val="36466642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5848B-68C8-DC4C-EC5D-64FBB0A2628D}"/>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7AEDA012-2058-3283-4E00-7BAE05FD723B}"/>
              </a:ext>
            </a:extLst>
          </p:cNvPr>
          <p:cNvPicPr>
            <a:picLocks noGrp="1" noChangeAspect="1"/>
          </p:cNvPicPr>
          <p:nvPr>
            <p:ph idx="1"/>
          </p:nvPr>
        </p:nvPicPr>
        <p:blipFill>
          <a:blip r:embed="rId2"/>
          <a:stretch>
            <a:fillRect/>
          </a:stretch>
        </p:blipFill>
        <p:spPr>
          <a:xfrm>
            <a:off x="651294" y="26059"/>
            <a:ext cx="10889411" cy="6805882"/>
          </a:xfrm>
        </p:spPr>
      </p:pic>
      <p:sp>
        <p:nvSpPr>
          <p:cNvPr id="4" name="Date Placeholder 3">
            <a:extLst>
              <a:ext uri="{FF2B5EF4-FFF2-40B4-BE49-F238E27FC236}">
                <a16:creationId xmlns:a16="http://schemas.microsoft.com/office/drawing/2014/main" id="{D567349A-F67C-50A9-E26D-00129671B032}"/>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286B8371-EB3D-F9DD-0435-551302A7824A}"/>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4BD8E8D-9DDA-AAF1-BF49-054CB27B0FF6}"/>
              </a:ext>
            </a:extLst>
          </p:cNvPr>
          <p:cNvSpPr>
            <a:spLocks noGrp="1"/>
          </p:cNvSpPr>
          <p:nvPr>
            <p:ph type="sldNum" sz="quarter" idx="4"/>
          </p:nvPr>
        </p:nvSpPr>
        <p:spPr/>
        <p:txBody>
          <a:bodyPr/>
          <a:lstStyle/>
          <a:p>
            <a:fld id="{294A09A9-5501-47C1-A89A-A340965A2BE2}" type="slidenum">
              <a:rPr lang="en-US" smtClean="0"/>
              <a:pPr/>
              <a:t>37</a:t>
            </a:fld>
            <a:endParaRPr lang="en-US" dirty="0"/>
          </a:p>
        </p:txBody>
      </p:sp>
    </p:spTree>
    <p:extLst>
      <p:ext uri="{BB962C8B-B14F-4D97-AF65-F5344CB8AC3E}">
        <p14:creationId xmlns:p14="http://schemas.microsoft.com/office/powerpoint/2010/main" val="2023850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75380-CE7B-62E0-FD20-A1C46A3F2E76}"/>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82320D3F-BDE4-2AB6-DE33-98165B3ED0EF}"/>
              </a:ext>
            </a:extLst>
          </p:cNvPr>
          <p:cNvPicPr>
            <a:picLocks noGrp="1" noChangeAspect="1"/>
          </p:cNvPicPr>
          <p:nvPr>
            <p:ph idx="1"/>
          </p:nvPr>
        </p:nvPicPr>
        <p:blipFill>
          <a:blip r:embed="rId2"/>
          <a:stretch>
            <a:fillRect/>
          </a:stretch>
        </p:blipFill>
        <p:spPr>
          <a:xfrm>
            <a:off x="1245325" y="203810"/>
            <a:ext cx="9844063" cy="6152540"/>
          </a:xfrm>
        </p:spPr>
      </p:pic>
      <p:sp>
        <p:nvSpPr>
          <p:cNvPr id="4" name="Date Placeholder 3">
            <a:extLst>
              <a:ext uri="{FF2B5EF4-FFF2-40B4-BE49-F238E27FC236}">
                <a16:creationId xmlns:a16="http://schemas.microsoft.com/office/drawing/2014/main" id="{41AE00FE-AFE6-95F8-0A49-FDB01F22C3FD}"/>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85A33C5A-3BFC-76F2-0D59-12E53839813B}"/>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E2B71C0-FE37-0A60-10AC-A23D3DD50CC4}"/>
              </a:ext>
            </a:extLst>
          </p:cNvPr>
          <p:cNvSpPr>
            <a:spLocks noGrp="1"/>
          </p:cNvSpPr>
          <p:nvPr>
            <p:ph type="sldNum" sz="quarter" idx="4"/>
          </p:nvPr>
        </p:nvSpPr>
        <p:spPr/>
        <p:txBody>
          <a:bodyPr/>
          <a:lstStyle/>
          <a:p>
            <a:fld id="{294A09A9-5501-47C1-A89A-A340965A2BE2}" type="slidenum">
              <a:rPr lang="en-US" smtClean="0"/>
              <a:pPr/>
              <a:t>38</a:t>
            </a:fld>
            <a:endParaRPr lang="en-US" dirty="0"/>
          </a:p>
        </p:txBody>
      </p:sp>
    </p:spTree>
    <p:extLst>
      <p:ext uri="{BB962C8B-B14F-4D97-AF65-F5344CB8AC3E}">
        <p14:creationId xmlns:p14="http://schemas.microsoft.com/office/powerpoint/2010/main" val="380027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E165B-6349-884A-EDB1-B60856B24208}"/>
              </a:ext>
            </a:extLst>
          </p:cNvPr>
          <p:cNvSpPr>
            <a:spLocks noGrp="1"/>
          </p:cNvSpPr>
          <p:nvPr>
            <p:ph type="title"/>
          </p:nvPr>
        </p:nvSpPr>
        <p:spPr/>
        <p:txBody>
          <a:bodyPr/>
          <a:lstStyle/>
          <a:p>
            <a:r>
              <a:rPr lang="en-US"/>
              <a:t>Day 9</a:t>
            </a:r>
            <a:endParaRPr lang="en-US" dirty="0"/>
          </a:p>
        </p:txBody>
      </p:sp>
      <p:sp>
        <p:nvSpPr>
          <p:cNvPr id="3" name="Content Placeholder 2">
            <a:extLst>
              <a:ext uri="{FF2B5EF4-FFF2-40B4-BE49-F238E27FC236}">
                <a16:creationId xmlns:a16="http://schemas.microsoft.com/office/drawing/2014/main" id="{7C01D566-7AE2-CFEB-1F87-6558DDE1443D}"/>
              </a:ext>
            </a:extLst>
          </p:cNvPr>
          <p:cNvSpPr>
            <a:spLocks noGrp="1"/>
          </p:cNvSpPr>
          <p:nvPr>
            <p:ph idx="1"/>
          </p:nvPr>
        </p:nvSpPr>
        <p:spPr/>
        <p:txBody>
          <a:bodyPr/>
          <a:lstStyle/>
          <a:p>
            <a:r>
              <a:rPr lang="en-US" dirty="0"/>
              <a:t>CDC Implementation and architecture</a:t>
            </a:r>
          </a:p>
          <a:p>
            <a:r>
              <a:rPr lang="en-US" dirty="0"/>
              <a:t>Real-time data synchronization with the data base in a remote server</a:t>
            </a:r>
          </a:p>
          <a:p>
            <a:r>
              <a:rPr lang="en-US" dirty="0"/>
              <a:t>Troubleshooting techniques.</a:t>
            </a:r>
          </a:p>
          <a:p>
            <a:r>
              <a:rPr lang="en-US" dirty="0" err="1"/>
              <a:t>etc</a:t>
            </a:r>
            <a:endParaRPr lang="en-US" dirty="0"/>
          </a:p>
        </p:txBody>
      </p:sp>
      <p:sp>
        <p:nvSpPr>
          <p:cNvPr id="4" name="Date Placeholder 3">
            <a:extLst>
              <a:ext uri="{FF2B5EF4-FFF2-40B4-BE49-F238E27FC236}">
                <a16:creationId xmlns:a16="http://schemas.microsoft.com/office/drawing/2014/main" id="{02E652BD-2EAE-4C4E-D506-FA74D2BC2352}"/>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015CD701-99D8-75F0-E320-1AE6DA10ABA2}"/>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E439227-DD24-C694-4881-2E3135C84D63}"/>
              </a:ext>
            </a:extLst>
          </p:cNvPr>
          <p:cNvSpPr>
            <a:spLocks noGrp="1"/>
          </p:cNvSpPr>
          <p:nvPr>
            <p:ph type="sldNum" sz="quarter" idx="4"/>
          </p:nvPr>
        </p:nvSpPr>
        <p:spPr/>
        <p:txBody>
          <a:bodyPr/>
          <a:lstStyle/>
          <a:p>
            <a:fld id="{294A09A9-5501-47C1-A89A-A340965A2BE2}" type="slidenum">
              <a:rPr lang="en-US" smtClean="0"/>
              <a:pPr/>
              <a:t>39</a:t>
            </a:fld>
            <a:endParaRPr lang="en-US" dirty="0"/>
          </a:p>
        </p:txBody>
      </p:sp>
    </p:spTree>
    <p:extLst>
      <p:ext uri="{BB962C8B-B14F-4D97-AF65-F5344CB8AC3E}">
        <p14:creationId xmlns:p14="http://schemas.microsoft.com/office/powerpoint/2010/main" val="257223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4D0D1-EAA4-4664-9CCE-95ADA903673C}"/>
              </a:ext>
            </a:extLst>
          </p:cNvPr>
          <p:cNvSpPr>
            <a:spLocks noGrp="1"/>
          </p:cNvSpPr>
          <p:nvPr>
            <p:ph type="title"/>
          </p:nvPr>
        </p:nvSpPr>
        <p:spPr/>
        <p:txBody>
          <a:bodyPr/>
          <a:lstStyle/>
          <a:p>
            <a:r>
              <a:rPr lang="en-US" dirty="0"/>
              <a:t>Day 2</a:t>
            </a:r>
          </a:p>
        </p:txBody>
      </p:sp>
      <p:sp>
        <p:nvSpPr>
          <p:cNvPr id="3" name="Content Placeholder 2">
            <a:extLst>
              <a:ext uri="{FF2B5EF4-FFF2-40B4-BE49-F238E27FC236}">
                <a16:creationId xmlns:a16="http://schemas.microsoft.com/office/drawing/2014/main" id="{2A37EB78-ED72-42BE-B3A7-603BE6623B3B}"/>
              </a:ext>
            </a:extLst>
          </p:cNvPr>
          <p:cNvSpPr>
            <a:spLocks noGrp="1"/>
          </p:cNvSpPr>
          <p:nvPr>
            <p:ph idx="1"/>
          </p:nvPr>
        </p:nvSpPr>
        <p:spPr/>
        <p:txBody>
          <a:bodyPr/>
          <a:lstStyle/>
          <a:p>
            <a:r>
              <a:rPr lang="en-US" dirty="0"/>
              <a:t>Creating an account in azure </a:t>
            </a:r>
            <a:r>
              <a:rPr lang="en-US" dirty="0" err="1"/>
              <a:t>devops</a:t>
            </a:r>
            <a:r>
              <a:rPr lang="en-US" dirty="0"/>
              <a:t>.</a:t>
            </a:r>
          </a:p>
          <a:p>
            <a:r>
              <a:rPr lang="en-US" dirty="0"/>
              <a:t>Understanding implementing scrum concepts such as product backlog and scrum sprints using some boiler plate project.</a:t>
            </a:r>
          </a:p>
          <a:p>
            <a:r>
              <a:rPr lang="en-US" dirty="0"/>
              <a:t>Getting familiarized with board and task view and creating and enabling the dashboard according to one’s need.</a:t>
            </a:r>
          </a:p>
          <a:p>
            <a:r>
              <a:rPr lang="en-US" dirty="0"/>
              <a:t>Understanding burnup and burndown and velocity charts.</a:t>
            </a:r>
          </a:p>
        </p:txBody>
      </p:sp>
      <p:sp>
        <p:nvSpPr>
          <p:cNvPr id="4" name="Date Placeholder 3">
            <a:extLst>
              <a:ext uri="{FF2B5EF4-FFF2-40B4-BE49-F238E27FC236}">
                <a16:creationId xmlns:a16="http://schemas.microsoft.com/office/drawing/2014/main" id="{F403D0A0-95B1-4BEB-B669-7B70F4BB3E8E}"/>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8F12CDEF-40D4-49E6-B56B-9120EB5B7C8D}"/>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4206514B-6949-4E77-A6D1-94D7EE839818}"/>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4288923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0F72-E9DB-9CF6-47B7-83CC4BAC3F56}"/>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A1D75880-ACF6-286A-1B64-68C2D4004A44}"/>
              </a:ext>
            </a:extLst>
          </p:cNvPr>
          <p:cNvPicPr>
            <a:picLocks noGrp="1" noChangeAspect="1"/>
          </p:cNvPicPr>
          <p:nvPr>
            <p:ph idx="1"/>
          </p:nvPr>
        </p:nvPicPr>
        <p:blipFill>
          <a:blip r:embed="rId2"/>
          <a:stretch>
            <a:fillRect/>
          </a:stretch>
        </p:blipFill>
        <p:spPr>
          <a:xfrm>
            <a:off x="854381" y="177311"/>
            <a:ext cx="10405404" cy="6503377"/>
          </a:xfrm>
        </p:spPr>
      </p:pic>
      <p:sp>
        <p:nvSpPr>
          <p:cNvPr id="4" name="Date Placeholder 3">
            <a:extLst>
              <a:ext uri="{FF2B5EF4-FFF2-40B4-BE49-F238E27FC236}">
                <a16:creationId xmlns:a16="http://schemas.microsoft.com/office/drawing/2014/main" id="{3D7CA155-87B8-4975-46F4-8FC11552811A}"/>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3DD25CB3-31BB-289A-B316-73B82951184C}"/>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ADD3BBC-22E0-F86B-C9E2-F7CACB4E2898}"/>
              </a:ext>
            </a:extLst>
          </p:cNvPr>
          <p:cNvSpPr>
            <a:spLocks noGrp="1"/>
          </p:cNvSpPr>
          <p:nvPr>
            <p:ph type="sldNum" sz="quarter" idx="4"/>
          </p:nvPr>
        </p:nvSpPr>
        <p:spPr/>
        <p:txBody>
          <a:bodyPr/>
          <a:lstStyle/>
          <a:p>
            <a:fld id="{294A09A9-5501-47C1-A89A-A340965A2BE2}" type="slidenum">
              <a:rPr lang="en-US" smtClean="0"/>
              <a:pPr/>
              <a:t>40</a:t>
            </a:fld>
            <a:endParaRPr lang="en-US" dirty="0"/>
          </a:p>
        </p:txBody>
      </p:sp>
    </p:spTree>
    <p:extLst>
      <p:ext uri="{BB962C8B-B14F-4D97-AF65-F5344CB8AC3E}">
        <p14:creationId xmlns:p14="http://schemas.microsoft.com/office/powerpoint/2010/main" val="14043064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4D21-EE86-AEA4-850F-9E9A85D381E4}"/>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000EF9A8-2339-56B5-63B3-951EB8CA7FA0}"/>
              </a:ext>
            </a:extLst>
          </p:cNvPr>
          <p:cNvPicPr>
            <a:picLocks noGrp="1" noChangeAspect="1"/>
          </p:cNvPicPr>
          <p:nvPr>
            <p:ph idx="1"/>
          </p:nvPr>
        </p:nvPicPr>
        <p:blipFill>
          <a:blip r:embed="rId2"/>
          <a:stretch>
            <a:fillRect/>
          </a:stretch>
        </p:blipFill>
        <p:spPr>
          <a:xfrm>
            <a:off x="875483" y="377825"/>
            <a:ext cx="10363200" cy="6099175"/>
          </a:xfrm>
        </p:spPr>
      </p:pic>
      <p:sp>
        <p:nvSpPr>
          <p:cNvPr id="4" name="Date Placeholder 3">
            <a:extLst>
              <a:ext uri="{FF2B5EF4-FFF2-40B4-BE49-F238E27FC236}">
                <a16:creationId xmlns:a16="http://schemas.microsoft.com/office/drawing/2014/main" id="{D9A34917-AA75-9169-E170-E86470317B17}"/>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9FCB273E-66DA-6ACD-C6F7-DA43999B8F16}"/>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0D36268-3E91-DDDF-B4BC-788C195C6B15}"/>
              </a:ext>
            </a:extLst>
          </p:cNvPr>
          <p:cNvSpPr>
            <a:spLocks noGrp="1"/>
          </p:cNvSpPr>
          <p:nvPr>
            <p:ph type="sldNum" sz="quarter" idx="4"/>
          </p:nvPr>
        </p:nvSpPr>
        <p:spPr/>
        <p:txBody>
          <a:bodyPr/>
          <a:lstStyle/>
          <a:p>
            <a:fld id="{294A09A9-5501-47C1-A89A-A340965A2BE2}" type="slidenum">
              <a:rPr lang="en-US" smtClean="0"/>
              <a:pPr/>
              <a:t>41</a:t>
            </a:fld>
            <a:endParaRPr lang="en-US" dirty="0"/>
          </a:p>
        </p:txBody>
      </p:sp>
    </p:spTree>
    <p:extLst>
      <p:ext uri="{BB962C8B-B14F-4D97-AF65-F5344CB8AC3E}">
        <p14:creationId xmlns:p14="http://schemas.microsoft.com/office/powerpoint/2010/main" val="3611504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9503A-DA0A-24A4-7EE7-EB5C6CBC3FBB}"/>
              </a:ext>
            </a:extLst>
          </p:cNvPr>
          <p:cNvSpPr>
            <a:spLocks noGrp="1"/>
          </p:cNvSpPr>
          <p:nvPr>
            <p:ph type="title"/>
          </p:nvPr>
        </p:nvSpPr>
        <p:spPr/>
        <p:txBody>
          <a:bodyPr/>
          <a:lstStyle/>
          <a:p>
            <a:r>
              <a:rPr lang="en-US" dirty="0"/>
              <a:t>Day 10(Azure Synapse Analytics)</a:t>
            </a:r>
          </a:p>
        </p:txBody>
      </p:sp>
      <p:sp>
        <p:nvSpPr>
          <p:cNvPr id="3" name="Content Placeholder 2">
            <a:extLst>
              <a:ext uri="{FF2B5EF4-FFF2-40B4-BE49-F238E27FC236}">
                <a16:creationId xmlns:a16="http://schemas.microsoft.com/office/drawing/2014/main" id="{2BE82FB4-F95A-12D2-FFF2-233769980DE0}"/>
              </a:ext>
            </a:extLst>
          </p:cNvPr>
          <p:cNvSpPr>
            <a:spLocks noGrp="1"/>
          </p:cNvSpPr>
          <p:nvPr>
            <p:ph idx="1"/>
          </p:nvPr>
        </p:nvSpPr>
        <p:spPr/>
        <p:txBody>
          <a:bodyPr/>
          <a:lstStyle/>
          <a:p>
            <a:r>
              <a:rPr lang="en-US" dirty="0"/>
              <a:t>Used Azure Synapse- Pipelines(</a:t>
            </a:r>
            <a:r>
              <a:rPr lang="en-US" dirty="0" err="1"/>
              <a:t>etc</a:t>
            </a:r>
            <a:r>
              <a:rPr lang="en-US" dirty="0"/>
              <a:t>)</a:t>
            </a:r>
          </a:p>
          <a:p>
            <a:r>
              <a:rPr lang="en-US" dirty="0"/>
              <a:t>Monitored the pipeline</a:t>
            </a:r>
          </a:p>
          <a:p>
            <a:r>
              <a:rPr lang="en-US" dirty="0"/>
              <a:t>Mapped Azure Synapse Data Flow</a:t>
            </a:r>
          </a:p>
          <a:p>
            <a:endParaRPr lang="en-US" dirty="0"/>
          </a:p>
        </p:txBody>
      </p:sp>
      <p:sp>
        <p:nvSpPr>
          <p:cNvPr id="4" name="Date Placeholder 3">
            <a:extLst>
              <a:ext uri="{FF2B5EF4-FFF2-40B4-BE49-F238E27FC236}">
                <a16:creationId xmlns:a16="http://schemas.microsoft.com/office/drawing/2014/main" id="{2A5ED01A-3A65-39EA-0BB0-E643AE8FD9BE}"/>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5AD4ED24-EE52-45E1-CA50-C9B1BDEC6338}"/>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8F8CD9D-0DBF-F6D3-F4D1-C3C1ACDBF715}"/>
              </a:ext>
            </a:extLst>
          </p:cNvPr>
          <p:cNvSpPr>
            <a:spLocks noGrp="1"/>
          </p:cNvSpPr>
          <p:nvPr>
            <p:ph type="sldNum" sz="quarter" idx="4"/>
          </p:nvPr>
        </p:nvSpPr>
        <p:spPr/>
        <p:txBody>
          <a:bodyPr/>
          <a:lstStyle/>
          <a:p>
            <a:fld id="{294A09A9-5501-47C1-A89A-A340965A2BE2}" type="slidenum">
              <a:rPr lang="en-US" smtClean="0"/>
              <a:pPr/>
              <a:t>42</a:t>
            </a:fld>
            <a:endParaRPr lang="en-US" dirty="0"/>
          </a:p>
        </p:txBody>
      </p:sp>
    </p:spTree>
    <p:extLst>
      <p:ext uri="{BB962C8B-B14F-4D97-AF65-F5344CB8AC3E}">
        <p14:creationId xmlns:p14="http://schemas.microsoft.com/office/powerpoint/2010/main" val="2937071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B5C5B-7597-7E14-7B3C-5B8ADA3AAC90}"/>
              </a:ext>
            </a:extLst>
          </p:cNvPr>
          <p:cNvSpPr>
            <a:spLocks noGrp="1"/>
          </p:cNvSpPr>
          <p:nvPr>
            <p:ph type="title"/>
          </p:nvPr>
        </p:nvSpPr>
        <p:spPr/>
        <p:txBody>
          <a:bodyPr/>
          <a:lstStyle/>
          <a:p>
            <a:endParaRPr lang="en-US"/>
          </a:p>
        </p:txBody>
      </p:sp>
      <p:pic>
        <p:nvPicPr>
          <p:cNvPr id="8" name="Content Placeholder 7" descr="A computer screen shot of a computer screen&#10;&#10;Description automatically generated">
            <a:extLst>
              <a:ext uri="{FF2B5EF4-FFF2-40B4-BE49-F238E27FC236}">
                <a16:creationId xmlns:a16="http://schemas.microsoft.com/office/drawing/2014/main" id="{5824F8C8-2468-5FDE-AF42-61CEF2784400}"/>
              </a:ext>
            </a:extLst>
          </p:cNvPr>
          <p:cNvPicPr>
            <a:picLocks noGrp="1" noChangeAspect="1"/>
          </p:cNvPicPr>
          <p:nvPr>
            <p:ph idx="1"/>
          </p:nvPr>
        </p:nvPicPr>
        <p:blipFill>
          <a:blip r:embed="rId2"/>
          <a:stretch>
            <a:fillRect/>
          </a:stretch>
        </p:blipFill>
        <p:spPr>
          <a:xfrm>
            <a:off x="813162" y="117927"/>
            <a:ext cx="10565675" cy="6603548"/>
          </a:xfrm>
        </p:spPr>
      </p:pic>
      <p:sp>
        <p:nvSpPr>
          <p:cNvPr id="4" name="Date Placeholder 3">
            <a:extLst>
              <a:ext uri="{FF2B5EF4-FFF2-40B4-BE49-F238E27FC236}">
                <a16:creationId xmlns:a16="http://schemas.microsoft.com/office/drawing/2014/main" id="{CF3A7366-C001-B2BA-A405-C0269F34066C}"/>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FFDD874B-1A4F-260A-25F6-E1593AAE7838}"/>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CA3C961A-B88A-7A87-4F75-4B50AF2F1901}"/>
              </a:ext>
            </a:extLst>
          </p:cNvPr>
          <p:cNvSpPr>
            <a:spLocks noGrp="1"/>
          </p:cNvSpPr>
          <p:nvPr>
            <p:ph type="sldNum" sz="quarter" idx="4"/>
          </p:nvPr>
        </p:nvSpPr>
        <p:spPr/>
        <p:txBody>
          <a:bodyPr/>
          <a:lstStyle/>
          <a:p>
            <a:fld id="{294A09A9-5501-47C1-A89A-A340965A2BE2}" type="slidenum">
              <a:rPr lang="en-US" smtClean="0"/>
              <a:pPr/>
              <a:t>43</a:t>
            </a:fld>
            <a:endParaRPr lang="en-US" dirty="0"/>
          </a:p>
        </p:txBody>
      </p:sp>
    </p:spTree>
    <p:extLst>
      <p:ext uri="{BB962C8B-B14F-4D97-AF65-F5344CB8AC3E}">
        <p14:creationId xmlns:p14="http://schemas.microsoft.com/office/powerpoint/2010/main" val="4220645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95FD-B009-CDB4-7134-94D3C290E91F}"/>
              </a:ext>
            </a:extLst>
          </p:cNvPr>
          <p:cNvSpPr>
            <a:spLocks noGrp="1"/>
          </p:cNvSpPr>
          <p:nvPr>
            <p:ph type="title"/>
          </p:nvPr>
        </p:nvSpPr>
        <p:spPr/>
        <p:txBody>
          <a:bodyPr/>
          <a:lstStyle/>
          <a:p>
            <a:r>
              <a:rPr lang="en-US" dirty="0"/>
              <a:t>Day 11(Power Bi)</a:t>
            </a:r>
          </a:p>
        </p:txBody>
      </p:sp>
      <p:sp>
        <p:nvSpPr>
          <p:cNvPr id="3" name="Content Placeholder 2">
            <a:extLst>
              <a:ext uri="{FF2B5EF4-FFF2-40B4-BE49-F238E27FC236}">
                <a16:creationId xmlns:a16="http://schemas.microsoft.com/office/drawing/2014/main" id="{C82CB24D-6B52-4434-4AF2-1C3E13A2F6DD}"/>
              </a:ext>
            </a:extLst>
          </p:cNvPr>
          <p:cNvSpPr>
            <a:spLocks noGrp="1"/>
          </p:cNvSpPr>
          <p:nvPr>
            <p:ph idx="1"/>
          </p:nvPr>
        </p:nvSpPr>
        <p:spPr/>
        <p:txBody>
          <a:bodyPr/>
          <a:lstStyle/>
          <a:p>
            <a:r>
              <a:rPr lang="en-US" dirty="0"/>
              <a:t>Ingesting Data</a:t>
            </a:r>
          </a:p>
          <a:p>
            <a:r>
              <a:rPr lang="en-US" dirty="0"/>
              <a:t>Handling Dates</a:t>
            </a:r>
          </a:p>
          <a:p>
            <a:r>
              <a:rPr lang="en-US" dirty="0"/>
              <a:t>Replacing Values</a:t>
            </a:r>
          </a:p>
          <a:p>
            <a:r>
              <a:rPr lang="en-US" dirty="0"/>
              <a:t>Aggregation Types </a:t>
            </a:r>
            <a:r>
              <a:rPr lang="en-US" dirty="0" err="1"/>
              <a:t>etc</a:t>
            </a:r>
            <a:endParaRPr lang="en-US" dirty="0"/>
          </a:p>
          <a:p>
            <a:r>
              <a:rPr lang="en-US" dirty="0"/>
              <a:t>Slicing</a:t>
            </a:r>
          </a:p>
        </p:txBody>
      </p:sp>
      <p:sp>
        <p:nvSpPr>
          <p:cNvPr id="4" name="Date Placeholder 3">
            <a:extLst>
              <a:ext uri="{FF2B5EF4-FFF2-40B4-BE49-F238E27FC236}">
                <a16:creationId xmlns:a16="http://schemas.microsoft.com/office/drawing/2014/main" id="{B1A89747-13C5-1785-567A-081B49C5FB96}"/>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D79AF0D6-D408-4871-4863-6EBDDD6E8DEC}"/>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E26BE7F-DEB1-2264-3951-EB2C3CC15E7A}"/>
              </a:ext>
            </a:extLst>
          </p:cNvPr>
          <p:cNvSpPr>
            <a:spLocks noGrp="1"/>
          </p:cNvSpPr>
          <p:nvPr>
            <p:ph type="sldNum" sz="quarter" idx="4"/>
          </p:nvPr>
        </p:nvSpPr>
        <p:spPr/>
        <p:txBody>
          <a:bodyPr/>
          <a:lstStyle/>
          <a:p>
            <a:fld id="{294A09A9-5501-47C1-A89A-A340965A2BE2}" type="slidenum">
              <a:rPr lang="en-US" smtClean="0"/>
              <a:pPr/>
              <a:t>44</a:t>
            </a:fld>
            <a:endParaRPr lang="en-US" dirty="0"/>
          </a:p>
        </p:txBody>
      </p:sp>
    </p:spTree>
    <p:extLst>
      <p:ext uri="{BB962C8B-B14F-4D97-AF65-F5344CB8AC3E}">
        <p14:creationId xmlns:p14="http://schemas.microsoft.com/office/powerpoint/2010/main" val="1505175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E7E5-60B5-EA8D-9E25-421D5BF2A4AE}"/>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EE3558F5-A917-27F8-B293-901ED0CF583A}"/>
              </a:ext>
            </a:extLst>
          </p:cNvPr>
          <p:cNvPicPr>
            <a:picLocks noGrp="1" noChangeAspect="1"/>
          </p:cNvPicPr>
          <p:nvPr>
            <p:ph idx="1"/>
          </p:nvPr>
        </p:nvPicPr>
        <p:blipFill>
          <a:blip r:embed="rId2"/>
          <a:stretch>
            <a:fillRect/>
          </a:stretch>
        </p:blipFill>
        <p:spPr>
          <a:xfrm>
            <a:off x="1040384" y="269240"/>
            <a:ext cx="10111232" cy="6319520"/>
          </a:xfrm>
        </p:spPr>
      </p:pic>
      <p:sp>
        <p:nvSpPr>
          <p:cNvPr id="4" name="Date Placeholder 3">
            <a:extLst>
              <a:ext uri="{FF2B5EF4-FFF2-40B4-BE49-F238E27FC236}">
                <a16:creationId xmlns:a16="http://schemas.microsoft.com/office/drawing/2014/main" id="{82DEA11B-300C-34E8-8908-F7A847546FF7}"/>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934BCD4F-537D-9A2A-C461-4337194F66F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56CC5F2-EB2E-B10B-5030-569C2CA53DDB}"/>
              </a:ext>
            </a:extLst>
          </p:cNvPr>
          <p:cNvSpPr>
            <a:spLocks noGrp="1"/>
          </p:cNvSpPr>
          <p:nvPr>
            <p:ph type="sldNum" sz="quarter" idx="4"/>
          </p:nvPr>
        </p:nvSpPr>
        <p:spPr/>
        <p:txBody>
          <a:bodyPr/>
          <a:lstStyle/>
          <a:p>
            <a:fld id="{294A09A9-5501-47C1-A89A-A340965A2BE2}" type="slidenum">
              <a:rPr lang="en-US" smtClean="0"/>
              <a:pPr/>
              <a:t>45</a:t>
            </a:fld>
            <a:endParaRPr lang="en-US" dirty="0"/>
          </a:p>
        </p:txBody>
      </p:sp>
    </p:spTree>
    <p:extLst>
      <p:ext uri="{BB962C8B-B14F-4D97-AF65-F5344CB8AC3E}">
        <p14:creationId xmlns:p14="http://schemas.microsoft.com/office/powerpoint/2010/main" val="3779039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0E34-98CC-5CA2-FF38-F7BCEED6BEC7}"/>
              </a:ext>
            </a:extLst>
          </p:cNvPr>
          <p:cNvSpPr>
            <a:spLocks noGrp="1"/>
          </p:cNvSpPr>
          <p:nvPr>
            <p:ph type="title"/>
          </p:nvPr>
        </p:nvSpPr>
        <p:spPr/>
        <p:txBody>
          <a:bodyPr/>
          <a:lstStyle/>
          <a:p>
            <a:r>
              <a:rPr lang="en-US" dirty="0"/>
              <a:t>Day 12(Power Bi)</a:t>
            </a:r>
          </a:p>
        </p:txBody>
      </p:sp>
      <p:sp>
        <p:nvSpPr>
          <p:cNvPr id="3" name="Content Placeholder 2">
            <a:extLst>
              <a:ext uri="{FF2B5EF4-FFF2-40B4-BE49-F238E27FC236}">
                <a16:creationId xmlns:a16="http://schemas.microsoft.com/office/drawing/2014/main" id="{FCACD60F-5156-27F6-51A9-D6D8E0540829}"/>
              </a:ext>
            </a:extLst>
          </p:cNvPr>
          <p:cNvSpPr>
            <a:spLocks noGrp="1"/>
          </p:cNvSpPr>
          <p:nvPr>
            <p:ph idx="1"/>
          </p:nvPr>
        </p:nvSpPr>
        <p:spPr/>
        <p:txBody>
          <a:bodyPr/>
          <a:lstStyle/>
          <a:p>
            <a:r>
              <a:rPr lang="en-US" dirty="0"/>
              <a:t>Understanding Various Charts</a:t>
            </a:r>
          </a:p>
          <a:p>
            <a:r>
              <a:rPr lang="en-US" dirty="0"/>
              <a:t>Reporting</a:t>
            </a:r>
          </a:p>
          <a:p>
            <a:r>
              <a:rPr lang="en-US" dirty="0"/>
              <a:t>Analysis</a:t>
            </a:r>
          </a:p>
        </p:txBody>
      </p:sp>
      <p:sp>
        <p:nvSpPr>
          <p:cNvPr id="4" name="Date Placeholder 3">
            <a:extLst>
              <a:ext uri="{FF2B5EF4-FFF2-40B4-BE49-F238E27FC236}">
                <a16:creationId xmlns:a16="http://schemas.microsoft.com/office/drawing/2014/main" id="{8BC5620B-3D0A-F103-B605-A7C4654FAE1A}"/>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40AE5C5D-EEBF-DA1F-57CB-AE9CD70B4E8C}"/>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BF8422B-536A-962C-CAA3-CD64545200D6}"/>
              </a:ext>
            </a:extLst>
          </p:cNvPr>
          <p:cNvSpPr>
            <a:spLocks noGrp="1"/>
          </p:cNvSpPr>
          <p:nvPr>
            <p:ph type="sldNum" sz="quarter" idx="4"/>
          </p:nvPr>
        </p:nvSpPr>
        <p:spPr/>
        <p:txBody>
          <a:bodyPr/>
          <a:lstStyle/>
          <a:p>
            <a:fld id="{294A09A9-5501-47C1-A89A-A340965A2BE2}" type="slidenum">
              <a:rPr lang="en-US" smtClean="0"/>
              <a:pPr/>
              <a:t>46</a:t>
            </a:fld>
            <a:endParaRPr lang="en-US" dirty="0"/>
          </a:p>
        </p:txBody>
      </p:sp>
    </p:spTree>
    <p:extLst>
      <p:ext uri="{BB962C8B-B14F-4D97-AF65-F5344CB8AC3E}">
        <p14:creationId xmlns:p14="http://schemas.microsoft.com/office/powerpoint/2010/main" val="3363058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F891A-41E1-FF5D-7F8E-A359C3649710}"/>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D2E8AF33-AD21-0677-BD58-AE072856A467}"/>
              </a:ext>
            </a:extLst>
          </p:cNvPr>
          <p:cNvPicPr>
            <a:picLocks noGrp="1" noChangeAspect="1"/>
          </p:cNvPicPr>
          <p:nvPr>
            <p:ph idx="1"/>
          </p:nvPr>
        </p:nvPicPr>
        <p:blipFill>
          <a:blip r:embed="rId2"/>
          <a:stretch>
            <a:fillRect/>
          </a:stretch>
        </p:blipFill>
        <p:spPr>
          <a:xfrm>
            <a:off x="1098320" y="305449"/>
            <a:ext cx="9995360" cy="6247101"/>
          </a:xfrm>
        </p:spPr>
      </p:pic>
      <p:sp>
        <p:nvSpPr>
          <p:cNvPr id="4" name="Date Placeholder 3">
            <a:extLst>
              <a:ext uri="{FF2B5EF4-FFF2-40B4-BE49-F238E27FC236}">
                <a16:creationId xmlns:a16="http://schemas.microsoft.com/office/drawing/2014/main" id="{8E165093-54B3-874E-F8BE-488B3D73F0DD}"/>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546FBA92-38B1-DC6D-5F4D-1CBDA889954E}"/>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A212EA7-7CED-96E7-82AB-A0C4E579F528}"/>
              </a:ext>
            </a:extLst>
          </p:cNvPr>
          <p:cNvSpPr>
            <a:spLocks noGrp="1"/>
          </p:cNvSpPr>
          <p:nvPr>
            <p:ph type="sldNum" sz="quarter" idx="4"/>
          </p:nvPr>
        </p:nvSpPr>
        <p:spPr/>
        <p:txBody>
          <a:bodyPr/>
          <a:lstStyle/>
          <a:p>
            <a:fld id="{294A09A9-5501-47C1-A89A-A340965A2BE2}" type="slidenum">
              <a:rPr lang="en-US" smtClean="0"/>
              <a:pPr/>
              <a:t>47</a:t>
            </a:fld>
            <a:endParaRPr lang="en-US" dirty="0"/>
          </a:p>
        </p:txBody>
      </p:sp>
    </p:spTree>
    <p:extLst>
      <p:ext uri="{BB962C8B-B14F-4D97-AF65-F5344CB8AC3E}">
        <p14:creationId xmlns:p14="http://schemas.microsoft.com/office/powerpoint/2010/main" val="41792351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D17B1-504D-20F9-AC27-5AD77AE0BC97}"/>
              </a:ext>
            </a:extLst>
          </p:cNvPr>
          <p:cNvSpPr>
            <a:spLocks noGrp="1"/>
          </p:cNvSpPr>
          <p:nvPr>
            <p:ph type="title"/>
          </p:nvPr>
        </p:nvSpPr>
        <p:spPr>
          <a:xfrm>
            <a:off x="1167492" y="330666"/>
            <a:ext cx="9779183" cy="1325563"/>
          </a:xfrm>
        </p:spPr>
        <p:txBody>
          <a:bodyPr/>
          <a:lstStyle/>
          <a:p>
            <a:r>
              <a:rPr lang="en-US" dirty="0"/>
              <a:t>Day 13 </a:t>
            </a:r>
            <a:r>
              <a:rPr lang="en-US"/>
              <a:t>(Python)</a:t>
            </a:r>
          </a:p>
        </p:txBody>
      </p:sp>
      <p:sp>
        <p:nvSpPr>
          <p:cNvPr id="3" name="Content Placeholder 2">
            <a:extLst>
              <a:ext uri="{FF2B5EF4-FFF2-40B4-BE49-F238E27FC236}">
                <a16:creationId xmlns:a16="http://schemas.microsoft.com/office/drawing/2014/main" id="{D970E8EA-59D0-DB91-B02C-EB8A1D6F3267}"/>
              </a:ext>
            </a:extLst>
          </p:cNvPr>
          <p:cNvSpPr>
            <a:spLocks noGrp="1"/>
          </p:cNvSpPr>
          <p:nvPr>
            <p:ph idx="1"/>
          </p:nvPr>
        </p:nvSpPr>
        <p:spPr>
          <a:xfrm>
            <a:off x="1167493" y="2017467"/>
            <a:ext cx="9779182" cy="3779326"/>
          </a:xfrm>
        </p:spPr>
        <p:txBody>
          <a:bodyPr/>
          <a:lstStyle/>
          <a:p>
            <a:r>
              <a:rPr lang="en-US" dirty="0"/>
              <a:t>Python Data Types</a:t>
            </a:r>
          </a:p>
          <a:p>
            <a:r>
              <a:rPr lang="en-US" dirty="0"/>
              <a:t>Introduction</a:t>
            </a:r>
          </a:p>
          <a:p>
            <a:r>
              <a:rPr lang="en-US" dirty="0"/>
              <a:t>Enumerate functions</a:t>
            </a:r>
          </a:p>
          <a:p>
            <a:r>
              <a:rPr lang="en-US" dirty="0"/>
              <a:t>Zip Function</a:t>
            </a:r>
          </a:p>
          <a:p>
            <a:r>
              <a:rPr lang="en-US" dirty="0"/>
              <a:t>If-else </a:t>
            </a:r>
          </a:p>
          <a:p>
            <a:r>
              <a:rPr lang="en-US" dirty="0"/>
              <a:t>For loop</a:t>
            </a:r>
          </a:p>
          <a:p>
            <a:r>
              <a:rPr lang="en-US" dirty="0" err="1"/>
              <a:t>Jupyter</a:t>
            </a:r>
            <a:r>
              <a:rPr lang="en-US" dirty="0"/>
              <a:t> Notebook</a:t>
            </a:r>
          </a:p>
        </p:txBody>
      </p:sp>
      <p:sp>
        <p:nvSpPr>
          <p:cNvPr id="4" name="Date Placeholder 3">
            <a:extLst>
              <a:ext uri="{FF2B5EF4-FFF2-40B4-BE49-F238E27FC236}">
                <a16:creationId xmlns:a16="http://schemas.microsoft.com/office/drawing/2014/main" id="{64F28E3A-85BA-E6DA-DC96-63F37FA51E2C}"/>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2865458A-6B7D-71CE-5F16-F452297FC54A}"/>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59DF69E-A5B2-2F9F-F402-02FFA78E34D4}"/>
              </a:ext>
            </a:extLst>
          </p:cNvPr>
          <p:cNvSpPr>
            <a:spLocks noGrp="1"/>
          </p:cNvSpPr>
          <p:nvPr>
            <p:ph type="sldNum" sz="quarter" idx="4"/>
          </p:nvPr>
        </p:nvSpPr>
        <p:spPr/>
        <p:txBody>
          <a:bodyPr/>
          <a:lstStyle/>
          <a:p>
            <a:fld id="{294A09A9-5501-47C1-A89A-A340965A2BE2}" type="slidenum">
              <a:rPr lang="en-US" smtClean="0"/>
              <a:pPr/>
              <a:t>48</a:t>
            </a:fld>
            <a:endParaRPr lang="en-US" dirty="0"/>
          </a:p>
        </p:txBody>
      </p:sp>
    </p:spTree>
    <p:extLst>
      <p:ext uri="{BB962C8B-B14F-4D97-AF65-F5344CB8AC3E}">
        <p14:creationId xmlns:p14="http://schemas.microsoft.com/office/powerpoint/2010/main" val="2406987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98560-2C77-0B83-845F-969F2511CCE6}"/>
              </a:ext>
            </a:extLst>
          </p:cNvPr>
          <p:cNvSpPr>
            <a:spLocks noGrp="1"/>
          </p:cNvSpPr>
          <p:nvPr>
            <p:ph type="title"/>
          </p:nvPr>
        </p:nvSpPr>
        <p:spPr/>
        <p:txBody>
          <a:bodyPr/>
          <a:lstStyle/>
          <a:p>
            <a:endParaRPr lang="en-US"/>
          </a:p>
        </p:txBody>
      </p:sp>
      <p:pic>
        <p:nvPicPr>
          <p:cNvPr id="8" name="Content Placeholder 7" descr="A screenshot of a computer&#10;&#10;Description automatically generated">
            <a:extLst>
              <a:ext uri="{FF2B5EF4-FFF2-40B4-BE49-F238E27FC236}">
                <a16:creationId xmlns:a16="http://schemas.microsoft.com/office/drawing/2014/main" id="{F0B11D38-30DD-65D1-66DF-E5CF1D928D62}"/>
              </a:ext>
            </a:extLst>
          </p:cNvPr>
          <p:cNvPicPr>
            <a:picLocks noGrp="1" noChangeAspect="1"/>
          </p:cNvPicPr>
          <p:nvPr>
            <p:ph idx="1"/>
          </p:nvPr>
        </p:nvPicPr>
        <p:blipFill>
          <a:blip r:embed="rId2"/>
          <a:stretch>
            <a:fillRect/>
          </a:stretch>
        </p:blipFill>
        <p:spPr>
          <a:xfrm>
            <a:off x="854994" y="70187"/>
            <a:ext cx="10642061" cy="6651288"/>
          </a:xfrm>
        </p:spPr>
      </p:pic>
      <p:sp>
        <p:nvSpPr>
          <p:cNvPr id="4" name="Date Placeholder 3">
            <a:extLst>
              <a:ext uri="{FF2B5EF4-FFF2-40B4-BE49-F238E27FC236}">
                <a16:creationId xmlns:a16="http://schemas.microsoft.com/office/drawing/2014/main" id="{BF5F57BB-E3D1-215B-901F-B72EF738CBD5}"/>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EF2948DA-BBAB-85F9-295A-B435A6834200}"/>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B5F27D9-5008-8816-C345-2408CF55BB76}"/>
              </a:ext>
            </a:extLst>
          </p:cNvPr>
          <p:cNvSpPr>
            <a:spLocks noGrp="1"/>
          </p:cNvSpPr>
          <p:nvPr>
            <p:ph type="sldNum" sz="quarter" idx="4"/>
          </p:nvPr>
        </p:nvSpPr>
        <p:spPr/>
        <p:txBody>
          <a:bodyPr/>
          <a:lstStyle/>
          <a:p>
            <a:fld id="{294A09A9-5501-47C1-A89A-A340965A2BE2}" type="slidenum">
              <a:rPr lang="en-US" smtClean="0"/>
              <a:pPr/>
              <a:t>49</a:t>
            </a:fld>
            <a:endParaRPr lang="en-US" dirty="0"/>
          </a:p>
        </p:txBody>
      </p:sp>
    </p:spTree>
    <p:extLst>
      <p:ext uri="{BB962C8B-B14F-4D97-AF65-F5344CB8AC3E}">
        <p14:creationId xmlns:p14="http://schemas.microsoft.com/office/powerpoint/2010/main" val="1959896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1D6092-16F5-4A89-A99B-BB7AE1C76ACB}"/>
              </a:ext>
            </a:extLst>
          </p:cNvPr>
          <p:cNvSpPr>
            <a:spLocks noGrp="1"/>
          </p:cNvSpPr>
          <p:nvPr>
            <p:ph idx="1"/>
          </p:nvPr>
        </p:nvSpPr>
        <p:spPr/>
        <p:txBody>
          <a:bodyPr/>
          <a:lstStyle/>
          <a:p>
            <a:r>
              <a:rPr lang="en-US" dirty="0"/>
              <a:t>Made a team of 5 and assigned user stories, epics and product backlogs and bugs and to-do’s and other minute things in a day to day of a scrum project.</a:t>
            </a:r>
          </a:p>
        </p:txBody>
      </p:sp>
      <p:sp>
        <p:nvSpPr>
          <p:cNvPr id="4" name="Date Placeholder 3">
            <a:extLst>
              <a:ext uri="{FF2B5EF4-FFF2-40B4-BE49-F238E27FC236}">
                <a16:creationId xmlns:a16="http://schemas.microsoft.com/office/drawing/2014/main" id="{B4D92A80-3F07-4EB5-915E-6CC283ADF9F8}"/>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D39FC138-43D6-4E8A-B260-397C442E7935}"/>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ED8D059-6CFB-47F8-AB5B-45DC7AFF5A9B}"/>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470496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2361-6FE7-4817-BB72-662A7398C7C0}"/>
              </a:ext>
            </a:extLst>
          </p:cNvPr>
          <p:cNvSpPr>
            <a:spLocks noGrp="1"/>
          </p:cNvSpPr>
          <p:nvPr>
            <p:ph type="title"/>
          </p:nvPr>
        </p:nvSpPr>
        <p:spPr/>
        <p:txBody>
          <a:bodyPr/>
          <a:lstStyle/>
          <a:p>
            <a:r>
              <a:rPr lang="en-US" dirty="0"/>
              <a:t>Day 3 (DBMS)</a:t>
            </a:r>
          </a:p>
        </p:txBody>
      </p:sp>
      <p:sp>
        <p:nvSpPr>
          <p:cNvPr id="3" name="Content Placeholder 2">
            <a:extLst>
              <a:ext uri="{FF2B5EF4-FFF2-40B4-BE49-F238E27FC236}">
                <a16:creationId xmlns:a16="http://schemas.microsoft.com/office/drawing/2014/main" id="{48110FF5-5F09-40EE-B67C-4378F1285B18}"/>
              </a:ext>
            </a:extLst>
          </p:cNvPr>
          <p:cNvSpPr>
            <a:spLocks noGrp="1"/>
          </p:cNvSpPr>
          <p:nvPr>
            <p:ph idx="1"/>
          </p:nvPr>
        </p:nvSpPr>
        <p:spPr/>
        <p:txBody>
          <a:bodyPr/>
          <a:lstStyle/>
          <a:p>
            <a:r>
              <a:rPr lang="en-US" dirty="0"/>
              <a:t>Learned what is SQL and NoSQL.</a:t>
            </a:r>
          </a:p>
          <a:p>
            <a:r>
              <a:rPr lang="en-US" dirty="0"/>
              <a:t>Learned a few basic concepts in SQL like insertion and deletion and update and creating a table.</a:t>
            </a:r>
          </a:p>
          <a:p>
            <a:r>
              <a:rPr lang="en-US" dirty="0"/>
              <a:t>Notion of Normalization</a:t>
            </a:r>
          </a:p>
          <a:p>
            <a:r>
              <a:rPr lang="en-US" dirty="0"/>
              <a:t>Learned about PostgreSQL.</a:t>
            </a:r>
          </a:p>
          <a:p>
            <a:r>
              <a:rPr lang="en-US" dirty="0"/>
              <a:t>Used some Joins in the created data.</a:t>
            </a:r>
          </a:p>
          <a:p>
            <a:r>
              <a:rPr lang="en-US" dirty="0"/>
              <a:t>This all was done on a VM via remote desktop connection.</a:t>
            </a:r>
          </a:p>
          <a:p>
            <a:endParaRPr lang="en-US" dirty="0"/>
          </a:p>
        </p:txBody>
      </p:sp>
      <p:sp>
        <p:nvSpPr>
          <p:cNvPr id="4" name="Date Placeholder 3">
            <a:extLst>
              <a:ext uri="{FF2B5EF4-FFF2-40B4-BE49-F238E27FC236}">
                <a16:creationId xmlns:a16="http://schemas.microsoft.com/office/drawing/2014/main" id="{59E1AFDD-8358-47C4-98A8-03009A5ABF76}"/>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5496426B-D5D5-4A62-A93E-9FFABD8ABF29}"/>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F5052A8-3674-47F7-BE5F-F260410FA6EA}"/>
              </a:ext>
            </a:extLst>
          </p:cNvPr>
          <p:cNvSpPr>
            <a:spLocks noGrp="1"/>
          </p:cNvSpPr>
          <p:nvPr>
            <p:ph type="sldNum" sz="quarter" idx="4"/>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2219948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omputer&#10;&#10;Description automatically generated">
            <a:extLst>
              <a:ext uri="{FF2B5EF4-FFF2-40B4-BE49-F238E27FC236}">
                <a16:creationId xmlns:a16="http://schemas.microsoft.com/office/drawing/2014/main" id="{66992FA2-C27B-4BBC-838B-17D296D0762B}"/>
              </a:ext>
            </a:extLst>
          </p:cNvPr>
          <p:cNvPicPr>
            <a:picLocks noGrp="1" noChangeAspect="1"/>
          </p:cNvPicPr>
          <p:nvPr>
            <p:ph idx="1"/>
          </p:nvPr>
        </p:nvPicPr>
        <p:blipFill>
          <a:blip r:embed="rId2"/>
          <a:stretch>
            <a:fillRect/>
          </a:stretch>
        </p:blipFill>
        <p:spPr>
          <a:xfrm>
            <a:off x="1402192" y="694899"/>
            <a:ext cx="10098928" cy="5468201"/>
          </a:xfrm>
        </p:spPr>
      </p:pic>
      <p:sp>
        <p:nvSpPr>
          <p:cNvPr id="4" name="Date Placeholder 3">
            <a:extLst>
              <a:ext uri="{FF2B5EF4-FFF2-40B4-BE49-F238E27FC236}">
                <a16:creationId xmlns:a16="http://schemas.microsoft.com/office/drawing/2014/main" id="{061A9BC8-C797-4C03-A92B-5CAAFD72339F}"/>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F8AEF51F-6F6C-4EB0-92F8-0D819C48C8FC}"/>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FFA70EE-7D87-46A2-B72B-D73B6DEFEE9E}"/>
              </a:ext>
            </a:extLst>
          </p:cNvPr>
          <p:cNvSpPr>
            <a:spLocks noGrp="1"/>
          </p:cNvSpPr>
          <p:nvPr>
            <p:ph type="sldNum" sz="quarter" idx="4"/>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653215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D94F-7CF0-C64C-C07D-1EFDD90E8B5D}"/>
              </a:ext>
            </a:extLst>
          </p:cNvPr>
          <p:cNvSpPr>
            <a:spLocks noGrp="1"/>
          </p:cNvSpPr>
          <p:nvPr>
            <p:ph type="title"/>
          </p:nvPr>
        </p:nvSpPr>
        <p:spPr/>
        <p:txBody>
          <a:bodyPr/>
          <a:lstStyle/>
          <a:p>
            <a:r>
              <a:rPr lang="en-US" dirty="0"/>
              <a:t>Day 4 ( Software Testing )</a:t>
            </a:r>
          </a:p>
        </p:txBody>
      </p:sp>
      <p:sp>
        <p:nvSpPr>
          <p:cNvPr id="3" name="Content Placeholder 2">
            <a:extLst>
              <a:ext uri="{FF2B5EF4-FFF2-40B4-BE49-F238E27FC236}">
                <a16:creationId xmlns:a16="http://schemas.microsoft.com/office/drawing/2014/main" id="{64D0696D-F614-EA31-35CE-C88A249203DF}"/>
              </a:ext>
            </a:extLst>
          </p:cNvPr>
          <p:cNvSpPr>
            <a:spLocks noGrp="1"/>
          </p:cNvSpPr>
          <p:nvPr>
            <p:ph idx="1"/>
          </p:nvPr>
        </p:nvSpPr>
        <p:spPr/>
        <p:txBody>
          <a:bodyPr/>
          <a:lstStyle/>
          <a:p>
            <a:r>
              <a:rPr lang="en-US" dirty="0"/>
              <a:t>What is Software testing?</a:t>
            </a:r>
          </a:p>
          <a:p>
            <a:r>
              <a:rPr lang="en-US" dirty="0"/>
              <a:t>Learnt about STLC.</a:t>
            </a:r>
          </a:p>
          <a:p>
            <a:r>
              <a:rPr lang="en-US" dirty="0"/>
              <a:t>Phases of STLC.</a:t>
            </a:r>
          </a:p>
          <a:p>
            <a:r>
              <a:rPr lang="en-US" dirty="0"/>
              <a:t>Different types of testing.</a:t>
            </a:r>
          </a:p>
          <a:p>
            <a:r>
              <a:rPr lang="en-US" dirty="0"/>
              <a:t>Different types of testing such as unit testing, etc.</a:t>
            </a:r>
          </a:p>
        </p:txBody>
      </p:sp>
      <p:sp>
        <p:nvSpPr>
          <p:cNvPr id="4" name="Date Placeholder 3">
            <a:extLst>
              <a:ext uri="{FF2B5EF4-FFF2-40B4-BE49-F238E27FC236}">
                <a16:creationId xmlns:a16="http://schemas.microsoft.com/office/drawing/2014/main" id="{63429CB6-F899-6B6E-AFEB-CD83CFBCD449}"/>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22AD4642-E43E-CEBF-6F98-C477829364F8}"/>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1C6F830A-0290-B619-D159-D96AC48AA9D7}"/>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22356498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798D30-17C7-8EE4-10E6-AD0B4D21F7B5}"/>
              </a:ext>
            </a:extLst>
          </p:cNvPr>
          <p:cNvSpPr>
            <a:spLocks noGrp="1"/>
          </p:cNvSpPr>
          <p:nvPr>
            <p:ph idx="1"/>
          </p:nvPr>
        </p:nvSpPr>
        <p:spPr/>
        <p:txBody>
          <a:bodyPr/>
          <a:lstStyle/>
          <a:p>
            <a:r>
              <a:rPr lang="en-US" dirty="0"/>
              <a:t>Learnt about the use of a tool called </a:t>
            </a:r>
            <a:r>
              <a:rPr lang="en-US" dirty="0" err="1"/>
              <a:t>FitNesse</a:t>
            </a:r>
            <a:r>
              <a:rPr lang="en-US" dirty="0"/>
              <a:t> to test an application. This tool was hosted in a remote desktop environment which was accessed by using remote desktop connection from our laptop.</a:t>
            </a:r>
          </a:p>
          <a:p>
            <a:r>
              <a:rPr lang="en-US" dirty="0"/>
              <a:t>Also learnt about different approaches about software testing such as TDD, ATDD, etc.</a:t>
            </a:r>
          </a:p>
        </p:txBody>
      </p:sp>
      <p:sp>
        <p:nvSpPr>
          <p:cNvPr id="4" name="Date Placeholder 3">
            <a:extLst>
              <a:ext uri="{FF2B5EF4-FFF2-40B4-BE49-F238E27FC236}">
                <a16:creationId xmlns:a16="http://schemas.microsoft.com/office/drawing/2014/main" id="{E53EB799-FEC0-A02D-C358-EFE85ED20430}"/>
              </a:ext>
            </a:extLst>
          </p:cNvPr>
          <p:cNvSpPr>
            <a:spLocks noGrp="1"/>
          </p:cNvSpPr>
          <p:nvPr>
            <p:ph type="dt" sz="half" idx="2"/>
          </p:nvPr>
        </p:nvSpPr>
        <p:spPr/>
        <p:txBody>
          <a:bodyPr/>
          <a:lstStyle/>
          <a:p>
            <a:fld id="{DD9C8446-696E-6942-B6C8-CC9CAD0B34E0}" type="datetime1">
              <a:rPr lang="en-US" smtClean="0"/>
              <a:pPr/>
              <a:t>9/15/2023</a:t>
            </a:fld>
            <a:endParaRPr lang="en-US" dirty="0"/>
          </a:p>
        </p:txBody>
      </p:sp>
      <p:sp>
        <p:nvSpPr>
          <p:cNvPr id="5" name="Footer Placeholder 4">
            <a:extLst>
              <a:ext uri="{FF2B5EF4-FFF2-40B4-BE49-F238E27FC236}">
                <a16:creationId xmlns:a16="http://schemas.microsoft.com/office/drawing/2014/main" id="{3C92EDF3-18FB-FE4E-D9D4-F7D6BF61A71B}"/>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77B2CCA-062F-147D-F259-E5CF24516891}"/>
              </a:ext>
            </a:extLst>
          </p:cNvPr>
          <p:cNvSpPr>
            <a:spLocks noGrp="1"/>
          </p:cNvSpPr>
          <p:nvPr>
            <p:ph type="sldNum" sz="quarter" idx="4"/>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2928213093"/>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d0cb1e24-a0e2-4a4c-9340-733297c9cd7c}" enabled="1" method="Privileged" siteId="{db1e96a8-a3da-442a-930b-235cac24cd5c}" contentBits="0"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{CD871D46-AF18-43A0-9117-C86518ED115E}tf45331398_win32</Template>
  <TotalTime>138</TotalTime>
  <Words>956</Words>
  <Application>Microsoft Office PowerPoint</Application>
  <PresentationFormat>Widescreen</PresentationFormat>
  <Paragraphs>260</Paragraphs>
  <Slides>49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Tenorite</vt:lpstr>
      <vt:lpstr>Office Theme</vt:lpstr>
      <vt:lpstr>Journey PPT</vt:lpstr>
      <vt:lpstr>Technical Skills (Day 1)</vt:lpstr>
      <vt:lpstr>PowerPoint Presentation</vt:lpstr>
      <vt:lpstr>Day 2</vt:lpstr>
      <vt:lpstr>PowerPoint Presentation</vt:lpstr>
      <vt:lpstr>Day 3 (DBMS)</vt:lpstr>
      <vt:lpstr>PowerPoint Presentation</vt:lpstr>
      <vt:lpstr>Day 4 ( Software Testing )</vt:lpstr>
      <vt:lpstr>PowerPoint Presentation</vt:lpstr>
      <vt:lpstr>Day 5 ( Devops )</vt:lpstr>
      <vt:lpstr>PowerPoint Presentation</vt:lpstr>
      <vt:lpstr>PowerPoint Presentation</vt:lpstr>
      <vt:lpstr>Day 6(Docker)</vt:lpstr>
      <vt:lpstr>PowerPoint Presentation</vt:lpstr>
      <vt:lpstr>Day 7(Case work)</vt:lpstr>
      <vt:lpstr>PowerPoint Presentation</vt:lpstr>
      <vt:lpstr>Custom Bootcamp (Day 1)</vt:lpstr>
      <vt:lpstr>PowerPoint Presentation</vt:lpstr>
      <vt:lpstr>Custom Boot Camp (Day 2)</vt:lpstr>
      <vt:lpstr>Custom Bootcamp (Day 3)</vt:lpstr>
      <vt:lpstr>PowerPoint Presentation</vt:lpstr>
      <vt:lpstr>Custom Boot Camp Day 4</vt:lpstr>
      <vt:lpstr>PowerPoint Presentation</vt:lpstr>
      <vt:lpstr>PowerPoint Presentation</vt:lpstr>
      <vt:lpstr>Day 5</vt:lpstr>
      <vt:lpstr>PowerPoint Presentation</vt:lpstr>
      <vt:lpstr>Day 6</vt:lpstr>
      <vt:lpstr>PowerPoint Presentation</vt:lpstr>
      <vt:lpstr>Day 7</vt:lpstr>
      <vt:lpstr>PowerPoint Presentation</vt:lpstr>
      <vt:lpstr>Day 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Day 9</vt:lpstr>
      <vt:lpstr>PowerPoint Presentation</vt:lpstr>
      <vt:lpstr>PowerPoint Presentation</vt:lpstr>
      <vt:lpstr>Day 10(Azure Synapse Analytics)</vt:lpstr>
      <vt:lpstr>PowerPoint Presentation</vt:lpstr>
      <vt:lpstr>Day 11(Power Bi)</vt:lpstr>
      <vt:lpstr>PowerPoint Presentation</vt:lpstr>
      <vt:lpstr>Day 12(Power Bi)</vt:lpstr>
      <vt:lpstr>PowerPoint Presentation</vt:lpstr>
      <vt:lpstr>Day 13 (Python)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Journey PPT</dc:title>
  <dc:creator>Muduli, Sitesh SBOBNG-PTIY/FAA</dc:creator>
  <cp:lastModifiedBy>Muduli, Sitesh SBOBNG-PTIY/FAA</cp:lastModifiedBy>
  <cp:revision>13</cp:revision>
  <dcterms:created xsi:type="dcterms:W3CDTF">2023-08-22T16:38:08Z</dcterms:created>
  <dcterms:modified xsi:type="dcterms:W3CDTF">2023-09-15T11:05:05Z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d0cb1e24-a0e2-4a4c-9340-733297c9cd7c_Enabled">
    <vt:lpwstr>true</vt:lpwstr>
  </property>
  <property fmtid="{D5CDD505-2E9C-101B-9397-08002B2CF9AE}" pid="4" name="MSIP_Label_d0cb1e24-a0e2-4a4c-9340-733297c9cd7c_SetDate">
    <vt:lpwstr>2023-08-23T03:02:43Z</vt:lpwstr>
  </property>
  <property fmtid="{D5CDD505-2E9C-101B-9397-08002B2CF9AE}" pid="5" name="MSIP_Label_d0cb1e24-a0e2-4a4c-9340-733297c9cd7c_Method">
    <vt:lpwstr>Privileged</vt:lpwstr>
  </property>
  <property fmtid="{D5CDD505-2E9C-101B-9397-08002B2CF9AE}" pid="6" name="MSIP_Label_d0cb1e24-a0e2-4a4c-9340-733297c9cd7c_Name">
    <vt:lpwstr>Internal</vt:lpwstr>
  </property>
  <property fmtid="{D5CDD505-2E9C-101B-9397-08002B2CF9AE}" pid="7" name="MSIP_Label_d0cb1e24-a0e2-4a4c-9340-733297c9cd7c_SiteId">
    <vt:lpwstr>db1e96a8-a3da-442a-930b-235cac24cd5c</vt:lpwstr>
  </property>
  <property fmtid="{D5CDD505-2E9C-101B-9397-08002B2CF9AE}" pid="8" name="MSIP_Label_d0cb1e24-a0e2-4a4c-9340-733297c9cd7c_ActionId">
    <vt:lpwstr>41826e73-f4bb-4ed3-bcd5-46a489b80dcc</vt:lpwstr>
  </property>
  <property fmtid="{D5CDD505-2E9C-101B-9397-08002B2CF9AE}" pid="9" name="MSIP_Label_d0cb1e24-a0e2-4a4c-9340-733297c9cd7c_ContentBits">
    <vt:lpwstr>0</vt:lpwstr>
  </property>
</Properties>
</file>